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1" r:id="rId2"/>
    <p:sldId id="256" r:id="rId3"/>
    <p:sldId id="257" r:id="rId4"/>
    <p:sldId id="258" r:id="rId5"/>
    <p:sldId id="260" r:id="rId6"/>
    <p:sldId id="263" r:id="rId7"/>
    <p:sldId id="262" r:id="rId8"/>
    <p:sldId id="259" r:id="rId9"/>
    <p:sldId id="266" r:id="rId10"/>
    <p:sldId id="261" r:id="rId11"/>
    <p:sldId id="264" r:id="rId12"/>
    <p:sldId id="265" r:id="rId13"/>
    <p:sldId id="267" r:id="rId14"/>
    <p:sldId id="268" r:id="rId15"/>
    <p:sldId id="269" r:id="rId16"/>
    <p:sldId id="270" r:id="rId17"/>
    <p:sldId id="273" r:id="rId18"/>
    <p:sldId id="272" r:id="rId19"/>
  </p:sldIdLst>
  <p:sldSz cx="12192000" cy="6858000"/>
  <p:notesSz cx="6797675" cy="987266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16743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118178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84815511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0001392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83422170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5205661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7645658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17344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442913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60639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41035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73915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240187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0939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255205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361500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FF04FB-04D4-43E2-84FC-E8D621DDD817}" type="datetimeFigureOut">
              <a:rPr lang="ru-RU" smtClean="0"/>
              <a:t>24.05.2024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99C1A931-6BE7-42EE-83DB-4F3AD5135A0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565791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589213" y="1378858"/>
            <a:ext cx="8915399" cy="2806280"/>
          </a:xfrm>
        </p:spPr>
        <p:txBody>
          <a:bodyPr>
            <a:normAutofit/>
          </a:bodyPr>
          <a:lstStyle/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Меры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предупреждения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употребления ПАВ среди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обучающихся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89213" y="5009608"/>
            <a:ext cx="9341530" cy="1126283"/>
          </a:xfrm>
        </p:spPr>
        <p:txBody>
          <a:bodyPr>
            <a:noAutofit/>
          </a:bodyPr>
          <a:lstStyle/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Подготовила: Мельникова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Наталия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Владимировна, педагог-психолог МАОУ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МО Динской район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СОШ №29 имени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Броварца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В.Т.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2267108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12353" y="152396"/>
            <a:ext cx="9860333" cy="6705604"/>
          </a:xfrm>
        </p:spPr>
        <p:txBody>
          <a:bodyPr>
            <a:normAutofit/>
          </a:bodyPr>
          <a:lstStyle/>
          <a:p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Общение.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Сокровенные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систематические разговоры с подростком могут уберечь его от поиска понимания на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стороне.</a:t>
            </a:r>
            <a:b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Умение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родителя </a:t>
            </a:r>
            <a:r>
              <a:rPr lang="ru-RU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выслушать, понять и ненавязчиво дать дельный совет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позволяют ребенку делиться своими переживаниями и мыслями, рассказать о произошедших событиях, своих друзьях.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Нехватка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времени на общение с ребенком может привести его к поиску понимания на стороне, риску попасть под влияние асоциальных личностей.</a:t>
            </a:r>
          </a:p>
        </p:txBody>
      </p:sp>
    </p:spTree>
    <p:extLst>
      <p:ext uri="{BB962C8B-B14F-4D97-AF65-F5344CB8AC3E}">
        <p14:creationId xmlns:p14="http://schemas.microsoft.com/office/powerpoint/2010/main" val="396645589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57830" y="624110"/>
            <a:ext cx="10130970" cy="5355776"/>
          </a:xfrm>
        </p:spPr>
        <p:txBody>
          <a:bodyPr>
            <a:normAutofit fontScale="90000"/>
          </a:bodyPr>
          <a:lstStyle/>
          <a:p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Совместное времяпровождение!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Прогулки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велосипедах, спортивные игры, посещение бассейна, музея или концерта, поход в театр или на спортивный матч, сбор грибов, рыбалка и прочие виды досуга – мощный фактор сплочения семьи. Интересное и полезное занятие совместно с родителями поможет наладить отношения, </a:t>
            </a:r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самореализоваться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 доверительно пообщаться. </a:t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049523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72344" y="624110"/>
            <a:ext cx="9632268" cy="5297719"/>
          </a:xfrm>
        </p:spPr>
        <p:txBody>
          <a:bodyPr>
            <a:normAutofit fontScale="90000"/>
          </a:bodyPr>
          <a:lstStyle/>
          <a:p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Ставить себя на место ребенка!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Подростковый возраст –сложный период, когда дети чувствуют </a:t>
            </a:r>
            <a:r>
              <a:rPr lang="ru-RU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себя непонятыми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Поэтому так важно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дать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понять ребенку, что </a:t>
            </a:r>
            <a:r>
              <a:rPr lang="ru-RU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его переживания очень важны и значимы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достойны внимания и уважения. Подростку важно понимать, что при любых обстоятельствах </a:t>
            </a:r>
            <a:r>
              <a:rPr lang="ru-RU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он может довериться родителям, которые любят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принимают его и всегда </a:t>
            </a:r>
            <a:r>
              <a:rPr lang="ru-RU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окажут поддержку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1715638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25600" y="667652"/>
            <a:ext cx="10247086" cy="5036462"/>
          </a:xfrm>
        </p:spPr>
        <p:txBody>
          <a:bodyPr>
            <a:normAutofit fontScale="90000"/>
          </a:bodyPr>
          <a:lstStyle/>
          <a:p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Общение с друзьями подростка!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Родители следует быть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всегда в курсе того, с кем дружит и общается подросток, чем интересуются его знакомые, где и с кем живут. </a:t>
            </a: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Знать родителей друзей.</a:t>
            </a:r>
            <a:b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Друзья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одноклассники могут стать гостями в доме или союзниками в проведении общего досуга.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0888032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391210" y="0"/>
            <a:ext cx="5085133" cy="638633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Родительские навыки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393371" y="508536"/>
            <a:ext cx="10798629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Критерии для оценки родительских навыков </a:t>
            </a:r>
          </a:p>
          <a:p>
            <a:endParaRPr lang="ru-RU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AutoNum type="arabicPeriod"/>
            </a:pPr>
            <a:r>
              <a:rPr lang="ru-RU" sz="20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Базовый уход за ребенком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кормление и питание, купание, одевание, соблюдение режима дня; удовлетворение медицинских потребностей; соблюдение правил личной гигиены.</a:t>
            </a:r>
          </a:p>
          <a:p>
            <a:pPr marL="342900" indent="-342900">
              <a:buAutoNum type="arabicPeriod"/>
            </a:pPr>
            <a:r>
              <a:rPr lang="ru-RU" sz="20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привязанности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родитель берет ребенка на руки, прижимает его к себе, говорит и играет с ним, адекватно реагирует на посылаемые ребенком сигналы и попытки пообщаться.</a:t>
            </a:r>
          </a:p>
          <a:p>
            <a:pPr marL="342900" indent="-342900">
              <a:buAutoNum type="arabicPeriod"/>
            </a:pPr>
            <a:r>
              <a:rPr lang="ru-RU" sz="20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Поддержание дисциплины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установление и соблюдение ограничений, управление поведением, последовательность используемых подходов, эффективность методов поддержания дисциплины.</a:t>
            </a:r>
          </a:p>
          <a:p>
            <a:pPr marL="342900" indent="-342900">
              <a:buAutoNum type="arabicPeriod"/>
            </a:pPr>
            <a:r>
              <a:rPr lang="ru-RU" sz="20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Достаточность надзора 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 способность родителя распознавать ситуации, связанные с повышенным риском, и защищать ребенка в таких ситуациях.</a:t>
            </a:r>
          </a:p>
          <a:p>
            <a:pPr marL="342900" indent="-342900">
              <a:buAutoNum type="arabicPeriod"/>
            </a:pPr>
            <a:r>
              <a:rPr lang="ru-RU" sz="20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Способность родителя способствовать развитию ребенка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использование игр, книг, игрушек, предметов домашнего обихода, телевидения, межличностных игр и других взаимодействий с ребенком в целях развития его когнитивных, социальных и языковых навыков.</a:t>
            </a:r>
          </a:p>
          <a:p>
            <a:pPr marL="342900" indent="-342900">
              <a:buAutoNum type="arabicPeriod"/>
            </a:pPr>
            <a:r>
              <a:rPr lang="ru-RU" sz="20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Степень строгости и реалистичности требований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которые родитель предъявляет к поведению ребенка, с учетом возраста и уровня развития ребенка. </a:t>
            </a: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002784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11087" y="145139"/>
            <a:ext cx="9733868" cy="1843318"/>
          </a:xfrm>
        </p:spPr>
        <p:txBody>
          <a:bodyPr>
            <a:normAutofit/>
          </a:bodyPr>
          <a:lstStyle/>
          <a:p>
            <a:pPr algn="ctr"/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Работа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профилактике употребления </a:t>
            </a:r>
            <a:r>
              <a:rPr lang="ru-RU" sz="28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психоактивных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веществ построена на </a:t>
            </a:r>
            <a:r>
              <a:rPr lang="ru-RU" sz="28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усилении «факторов защиты»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</a:t>
            </a:r>
            <a:r>
              <a:rPr lang="ru-RU" sz="28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ослаблении «факторов риска»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вплоть до их устранения.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088571" y="1525426"/>
            <a:ext cx="10958286" cy="49552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Совместно составить персональный график отдыха и занятости ребенка на каникулах. Создание правил дает ощущение безопасности.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 Совместное времяпровождение. Спортивные игры, бассейн, настольные игры, различные поездки, кинопросмотры с последующим обсуждением. Можно например подарить: микроскоп, телескоп, муравьиную ферму, конструктор,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пазлы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набор для творчества и т.д. вместе наблюдать и изучать, творить.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3. Лагерь (пришкольный), санаторий, поездка к бабушке и т.д.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4. Искусственно создаем среду общения для ребенка. Это может быть кружок, компьютерная студия, дом творчества, спортивная секция, робототехника. Место, где у ребенка может сформироваться свой круг общения по интересам, увлечениям. Проявлять к этому интерес. Приглашать ребят в гости.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5. Первые полтора месяца полный отдых от уроков или занятия заменить развивающими играми.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5591378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Рисунок 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281714" y="174171"/>
            <a:ext cx="6008915" cy="6487886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1001485" y="1422400"/>
            <a:ext cx="317862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Пример.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Персональный график отдыха и занятости ребенка. 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298684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54630" y="0"/>
            <a:ext cx="10537370" cy="6720115"/>
          </a:xfrm>
        </p:spPr>
        <p:txBody>
          <a:bodyPr>
            <a:normAutofit fontScale="90000"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7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Чтобы помочь ребенку внедрить в жизнь привычку расставления приоритетов и выполнения рутинных дел, можно воспользоваться этими способами</a:t>
            </a:r>
            <a:r>
              <a:rPr lang="ru-RU" sz="27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Начните с наиболее приятных для ребенка занятий. Например, если ему нравится рисовать, </a:t>
            </a:r>
            <a:r>
              <a:rPr lang="ru-RU" sz="24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то поручите составить список материалов, которых не хватает для творчества.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Затем постепенно переходите к менее приятным задачам. Допустим, планированию уборки в комнате.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Поощряйте за выполнение рутинных дел. Можно сделать небольшой подарок, сводить на каток или в кино.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Будьте примером. Если вы сами не справляетесь с рутинными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делами, не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стоит ждать обратного от ребенка.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объемных задач </a:t>
            </a:r>
            <a:r>
              <a:rPr lang="ru-RU" sz="24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составляйте вместе с ребенком чек-листы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Например, в чек-листе «Уборка» могут быть пункты: протереть пыль, собрать одежду для стирки, вынести мусор, помыть посуду. </a:t>
            </a:r>
            <a:r>
              <a:rPr lang="ru-RU" sz="24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После каждого выполненного дела пусть ребенок ставит в этом списке плюсик и видит свой прогресс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Следите, чтобы запланированные дела выполнялись по расписанию, не забывать про которое </a:t>
            </a:r>
            <a:r>
              <a:rPr lang="ru-RU" sz="24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могут помочь </a:t>
            </a:r>
            <a:r>
              <a:rPr lang="ru-RU" sz="2400" u="sng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стикеры</a:t>
            </a:r>
            <a:r>
              <a:rPr lang="ru-RU" sz="24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видных местах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напоминания в телефоне или </a:t>
            </a:r>
            <a:r>
              <a:rPr lang="ru-RU" sz="24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приложение-планировщик для детей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06572800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36466" y="217710"/>
            <a:ext cx="6014047" cy="812804"/>
          </a:xfrm>
        </p:spPr>
        <p:txBody>
          <a:bodyPr/>
          <a:lstStyle/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Профилактика в школе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843314" y="1030514"/>
            <a:ext cx="97536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eriod"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Различные школьные мероприятия: беседы об уголовной ответственности, </a:t>
            </a:r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квесты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выставки, </a:t>
            </a:r>
            <a:r>
              <a:rPr lang="ru-RU" sz="28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киноуроки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тренинги, приобщение к пришкольному лагерю, трудовые бригады. Формирование здорового образа жизни, развитие способности к устойчивости против манипуляции (уметь сказать нет).</a:t>
            </a:r>
          </a:p>
          <a:p>
            <a:pPr marL="342900" indent="-342900">
              <a:buAutoNum type="arabicPeriod"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Беседы с родителями. Составление индивидуального графика.</a:t>
            </a:r>
          </a:p>
          <a:p>
            <a:pPr marL="342900" indent="-342900">
              <a:buAutoNum type="arabicPeriod"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Организация совместных мероприятий детей и родителей направленных на здоровый образ жизни.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42450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53029" y="195944"/>
            <a:ext cx="10638971" cy="6495142"/>
          </a:xfrm>
        </p:spPr>
        <p:txBody>
          <a:bodyPr>
            <a:normAutofit fontScale="90000"/>
          </a:bodyPr>
          <a:lstStyle/>
          <a:p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Приветствую вас уважаемые коллеги!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 наступлением продолжительных летних каникул, возрастает риск бесконтрольного нахождения детей, где они предоставлены сами себе. </a:t>
            </a:r>
            <a:b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Из-за огромного количества свободного времени и не организованного отдыха появляется опасность вовлечение детей в рискованные межличностные отношения, где они могут сталкиваться с различными девиациями.</a:t>
            </a:r>
            <a:b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Так к 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ним относится и употребление </a:t>
            </a: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ПАВ</a:t>
            </a:r>
            <a:r>
              <a:rPr lang="ru-RU" sz="4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веществ.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608555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94971" y="0"/>
            <a:ext cx="10474097" cy="2496457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КАК МЫ МОЖЕМ ПРЕДОТВРАТИТЬ ДАННУЮ ОПАСНОСТЬ? </a:t>
            </a:r>
            <a:b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ЧТО ЯВЛЯЕТСЯ ФАКТОРОМ РИСКА?</a:t>
            </a:r>
            <a:b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977285" y="2780314"/>
            <a:ext cx="9509468" cy="28315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Обстановка в семье;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психологического здоровья подростка;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Особенности его окружения;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Личностные качества;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Занимаемое положение В сообществе сверстников.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528172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11086" y="116114"/>
            <a:ext cx="10406743" cy="2786743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Помочь подростку справиться с искушениями могут в первую очередь родители, если найдут правильный подход к своим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детям, особенно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сложный период взросления – подростковый.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523999" y="2496457"/>
            <a:ext cx="10493830" cy="38164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Среди основных причин употребления ПАВ можно отметить:</a:t>
            </a: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 поиск 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выхода из трудностей, проблем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употребление наркотических веществ как к способ уйти от сложной реальности, 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снизить остроту проблемы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; </a:t>
            </a: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 интерес, стремление получить новые ощущения; </a:t>
            </a:r>
          </a:p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желание 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«стать своим»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для друзей, новой компании, неумение сказать 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«нет»; </a:t>
            </a: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4. 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желание «попробовать»,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получить новый опыт. </a:t>
            </a:r>
            <a:endParaRPr lang="ru-RU" sz="3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5450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27200" y="159652"/>
            <a:ext cx="9893525" cy="1280890"/>
          </a:xfrm>
        </p:spPr>
        <p:txBody>
          <a:bodyPr>
            <a:normAutofit/>
          </a:bodyPr>
          <a:lstStyle/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Повышенному риску подвергаются подростки при наличии следующих факторов: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492361" y="1556658"/>
            <a:ext cx="10438381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• </a:t>
            </a:r>
            <a:r>
              <a:rPr lang="ru-RU" sz="32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ГЕНЕТИЧЕСКАЯ ПРЕДРАСПОЛОЖЕННОСТЬ</a:t>
            </a: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как </a:t>
            </a:r>
            <a:r>
              <a:rPr lang="ru-RU" sz="32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невысокая устойчивость в отношении ПАВ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имеют подростки с чрезмерно выраженными отдельными чертами характера, при которых отмечается высокая </a:t>
            </a:r>
            <a:r>
              <a:rPr lang="ru-RU" sz="32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уязвимость в отношении психогенных раздражителей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в том числе и наркотических веществ;</a:t>
            </a:r>
          </a:p>
          <a:p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также подростки </a:t>
            </a:r>
            <a:r>
              <a:rPr lang="ru-RU" sz="32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 сниженным уровнем интеллекта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и имеющие психические отклонения; 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32278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82058" y="319310"/>
            <a:ext cx="9893525" cy="1280890"/>
          </a:xfrm>
        </p:spPr>
        <p:txBody>
          <a:bodyPr>
            <a:normAutofit/>
          </a:bodyPr>
          <a:lstStyle/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Повышенному риску подвергаются подростки при наличии следующих факторов: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402668" y="1600200"/>
            <a:ext cx="10789332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ПСИХОЛОГИЧЕСКИЕ ФАКТОРЫ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тягощенные проблемами в детско-родительских отношениях, в учебе и в школьном коллективе могут стать для подростка причинами поиска «легких решений». </a:t>
            </a:r>
            <a:endParaRPr lang="ru-RU" sz="3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Слабая сила воли, отсутствие цели и интересов позволяют легко внушать несозревшей личности мысли о безобидности приема ПАВ. Стремление получать удовольствие и приятные ощущения без усилий, неспособность управлять своими желаниями, отсутствие знаний о последствиях приема ПАВ. 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93663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82058" y="319310"/>
            <a:ext cx="9893525" cy="1280890"/>
          </a:xfrm>
        </p:spPr>
        <p:txBody>
          <a:bodyPr>
            <a:normAutofit/>
          </a:bodyPr>
          <a:lstStyle/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Повышенному риску подвергаются подростки при наличии следующих факторов: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402668" y="1774372"/>
            <a:ext cx="10557103" cy="38472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СОЦИАЛЬНЫЕ ФАКТОРЫ </a:t>
            </a:r>
          </a:p>
          <a:p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Влияние окружающей среды и условий, в которых растет ребенок при отсутствии необходимого контроля и внимания со стороны родителей может привести подростка в новую компанию с сомнительными ценностями и способами проведения досуга. </a:t>
            </a:r>
            <a:endParaRPr lang="ru-RU" sz="4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410961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533296" y="2061029"/>
            <a:ext cx="10266818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4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Родителям необходимо помнить</a:t>
            </a: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что главную роль в профилактике употребления ПАВ играют </a:t>
            </a:r>
            <a:r>
              <a:rPr lang="ru-RU" sz="40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взаимоотношения в семье, характер взаимодействия подростка и родителей. </a:t>
            </a:r>
            <a:endParaRPr lang="ru-RU" sz="4000" u="sng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533296" y="261256"/>
            <a:ext cx="956491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600" b="1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МЕТОДЫ ПРОФИЛАКТИКИ ДЛЯ РОДИТЕЛЕЙ</a:t>
            </a:r>
            <a:endParaRPr lang="ru-RU" sz="3600" b="1" u="sng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3527182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73945" y="551538"/>
            <a:ext cx="9245599" cy="5210634"/>
          </a:xfrm>
        </p:spPr>
        <p:txBody>
          <a:bodyPr>
            <a:normAutofit fontScale="90000"/>
          </a:bodyPr>
          <a:lstStyle/>
          <a:p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Собственный пример! </a:t>
            </a: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Воспитание собственным примером всегда действеннее любых предупреждений и запретов. Родительский отказ от вредных привычек – лучший способ предотвратить их появление у подростка.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01022699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203</TotalTime>
  <Words>785</Words>
  <Application>Microsoft Office PowerPoint</Application>
  <PresentationFormat>Широкоэкранный</PresentationFormat>
  <Paragraphs>53</Paragraphs>
  <Slides>18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23" baseType="lpstr">
      <vt:lpstr>Arial</vt:lpstr>
      <vt:lpstr>Century Gothic</vt:lpstr>
      <vt:lpstr>Times New Roman</vt:lpstr>
      <vt:lpstr>Wingdings 3</vt:lpstr>
      <vt:lpstr>Легкий дым</vt:lpstr>
      <vt:lpstr>Меры предупреждения употребления ПАВ среди обучающихся</vt:lpstr>
      <vt:lpstr>Приветствую вас уважаемые коллеги!  С наступлением продолжительных летних каникул, возрастает риск бесконтрольного нахождения детей, где они предоставлены сами себе.  Из-за огромного количества свободного времени и не организованного отдыха появляется опасность вовлечение детей в рискованные межличностные отношения, где они могут сталкиваться с различными девиациями. Так к ним относится и употребление ПАВ веществ.  </vt:lpstr>
      <vt:lpstr> КАК МЫ МОЖЕМ ПРЕДОТВРАТИТЬ ДАННУЮ ОПАСНОСТЬ?   ЧТО ЯВЛЯЕТСЯ ФАКТОРОМ РИСКА?   </vt:lpstr>
      <vt:lpstr>Помочь подростку справиться с искушениями могут в первую очередь родители, если найдут правильный подход к своим детям, особенно в сложный период взросления – подростковый.</vt:lpstr>
      <vt:lpstr>Повышенному риску подвергаются подростки при наличии следующих факторов:</vt:lpstr>
      <vt:lpstr>Повышенному риску подвергаются подростки при наличии следующих факторов:</vt:lpstr>
      <vt:lpstr>Повышенному риску подвергаются подростки при наличии следующих факторов:</vt:lpstr>
      <vt:lpstr>Презентация PowerPoint</vt:lpstr>
      <vt:lpstr>Собственный пример!  Воспитание собственным примером всегда действеннее любых предупреждений и запретов. Родительский отказ от вредных привычек – лучший способ предотвратить их появление у подростка.  </vt:lpstr>
      <vt:lpstr>Общение. Сокровенные систематические разговоры с подростком могут уберечь его от поиска понимания на стороне. Умение родителя выслушать, понять и ненавязчиво дать дельный совет позволяют ребенку делиться своими переживаниями и мыслями, рассказать о произошедших событиях, своих друзьях.  Нехватка времени на общение с ребенком может привести его к поиску понимания на стороне, риску попасть под влияние асоциальных личностей.</vt:lpstr>
      <vt:lpstr>Совместное времяпровождение!  Прогулки на велосипедах, спортивные игры, посещение бассейна, музея или концерта, поход в театр или на спортивный матч, сбор грибов, рыбалка и прочие виды досуга – мощный фактор сплочения семьи. Интересное и полезное занятие совместно с родителями поможет наладить отношения, самореализоваться и доверительно пообщаться.  </vt:lpstr>
      <vt:lpstr>Ставить себя на место ребенка!  Подростковый возраст –сложный период, когда дети чувствуют себя непонятыми. Поэтому так важно дать понять ребенку, что его переживания очень важны и значимы, достойны внимания и уважения. Подростку важно понимать, что при любых обстоятельствах он может довериться родителям, которые любят, принимают его и всегда окажут поддержку.  </vt:lpstr>
      <vt:lpstr>Общение с друзьями подростка!  Родители следует быть всегда в курсе того, с кем дружит и общается подросток, чем интересуются его знакомые, где и с кем живут. Знать родителей друзей. Друзья и одноклассники могут стать гостями в доме или союзниками в проведении общего досуга.  </vt:lpstr>
      <vt:lpstr>Родительские навыки</vt:lpstr>
      <vt:lpstr>Работа по профилактике употребления психоактивных веществ построена на усилении «факторов защиты» и ослаблении «факторов риска» вплоть до их устранения.</vt:lpstr>
      <vt:lpstr>Презентация PowerPoint</vt:lpstr>
      <vt:lpstr> Чтобы помочь ребенку внедрить в жизнь привычку расставления приоритетов и выполнения рутинных дел, можно воспользоваться этими способами: Начните с наиболее приятных для ребенка занятий. Например, если ему нравится рисовать, то поручите составить список материалов, которых не хватает для творчества. Затем постепенно переходите к менее приятным задачам. Допустим, планированию уборки в комнате. Поощряйте за выполнение рутинных дел. Можно сделать небольшой подарок, сводить на каток или в кино. Будьте примером. Если вы сами не справляетесь с рутинными делами, не стоит ждать обратного от ребенка. Для объемных задач составляйте вместе с ребенком чек-листы. Например, в чек-листе «Уборка» могут быть пункты: протереть пыль, собрать одежду для стирки, вынести мусор, помыть посуду. После каждого выполненного дела пусть ребенок ставит в этом списке плюсик и видит свой прогресс. Следите, чтобы запланированные дела выполнялись по расписанию, не забывать про которое могут помочь стикеры на видных местах, напоминания в телефоне или приложение-планировщик для детей.</vt:lpstr>
      <vt:lpstr>Профилактика в школе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Приветствую вас уважаемые коллеги!  Конечно с наступлением продолжительных летних каникул, возрастает опасность бесконтрольного нахождения детей, где они предоставлены сами себе. Из-за огромного количества свободного времени и  </dc:title>
  <dc:creator>Пользователь</dc:creator>
  <cp:lastModifiedBy>Пользователь</cp:lastModifiedBy>
  <cp:revision>21</cp:revision>
  <cp:lastPrinted>2024-05-22T21:01:40Z</cp:lastPrinted>
  <dcterms:created xsi:type="dcterms:W3CDTF">2024-05-22T17:47:14Z</dcterms:created>
  <dcterms:modified xsi:type="dcterms:W3CDTF">2024-05-24T05:50:56Z</dcterms:modified>
</cp:coreProperties>
</file>

<file path=docProps/thumbnail.jpeg>
</file>