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9817-6A08-4A94-823F-A52478A1553F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AC69-7D2F-4465-B568-30979264F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070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9817-6A08-4A94-823F-A52478A1553F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AC69-7D2F-4465-B568-30979264F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858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9817-6A08-4A94-823F-A52478A1553F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AC69-7D2F-4465-B568-30979264F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698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9817-6A08-4A94-823F-A52478A1553F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AC69-7D2F-4465-B568-30979264F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7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9817-6A08-4A94-823F-A52478A1553F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AC69-7D2F-4465-B568-30979264F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389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9817-6A08-4A94-823F-A52478A1553F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AC69-7D2F-4465-B568-30979264F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04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9817-6A08-4A94-823F-A52478A1553F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AC69-7D2F-4465-B568-30979264F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090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9817-6A08-4A94-823F-A52478A1553F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AC69-7D2F-4465-B568-30979264F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307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9817-6A08-4A94-823F-A52478A1553F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AC69-7D2F-4465-B568-30979264F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338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9817-6A08-4A94-823F-A52478A1553F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AC69-7D2F-4465-B568-30979264F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260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89817-6A08-4A94-823F-A52478A1553F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46AC69-7D2F-4465-B568-30979264F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936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89817-6A08-4A94-823F-A52478A1553F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6AC69-7D2F-4465-B568-30979264F6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41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catherineasquithgallery.com/uploads/posts/2021-03/1614784386_177-p-skazochnie-foni-dlya-prezentatsii-20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36" y="-26419"/>
            <a:ext cx="9213236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694485"/>
            <a:ext cx="5616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Педагог-психолог МАОУ СОШ № 35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Черногорец Елена Владимировна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1916832"/>
            <a:ext cx="41044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Преодоление кризисного состояния с помощью МАК и сказкотерапевтических техник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913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phonoteka.org/uploads/posts/2021-04/1619593974_22-phonoteka_org-p-fon-dlya-prezentatsii-sad-i-ogorod-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1" y="7937"/>
            <a:ext cx="9408819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07904" y="160338"/>
            <a:ext cx="5544616" cy="5720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endParaRPr lang="ru-RU" sz="2000" dirty="0" smtClean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учит добру, позволяет понять, чем оно лучше зла;</a:t>
            </a:r>
            <a:endParaRPr lang="ru-RU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дает понимание, что просто так в жизни ничего не дается, достигается все только усилием и трудолюбием;</a:t>
            </a:r>
            <a:endParaRPr lang="ru-RU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развивает речь, фантазию, воображение, нестандартное мышление;</a:t>
            </a:r>
            <a:endParaRPr lang="ru-RU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компенсирует недостаток эмоций, помогают расслабиться;</a:t>
            </a:r>
            <a:endParaRPr lang="ru-RU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развивает внимание, учит размышлять;</a:t>
            </a:r>
            <a:endParaRPr lang="ru-RU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учит преодолевать трудности;</a:t>
            </a:r>
            <a:endParaRPr lang="ru-RU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расширяет словарный запас;</a:t>
            </a:r>
            <a:endParaRPr lang="ru-RU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помогает адаптироваться к реальной жизни;</a:t>
            </a:r>
            <a:endParaRPr lang="ru-RU" sz="2000" b="1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учит навыкам общения.</a:t>
            </a:r>
            <a:endParaRPr lang="ru-RU" sz="2000" b="1" dirty="0"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2740278"/>
            <a:ext cx="12877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Сказка: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635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78"/>
            <a:ext cx="9144000" cy="6845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11760" y="2564904"/>
            <a:ext cx="62646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Вектор воздействия на психику ребенка,  то есть внешние или внутренние обстоятельства, которые повлияли на эмоциональное состояние. Внешнее  ли это воздействие (жилищные, бытовые проблемы и др.). Либо это внутренне кризисное состояние (возрастные кризисы и др.)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2. Интенсивность воздействия психотравмирующего события.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3. Ресурсное состояние ребенка.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93567" y="1052736"/>
            <a:ext cx="59067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Необходимые информационные данные, </a:t>
            </a:r>
          </a:p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основе которых будет осуществляться</a:t>
            </a:r>
          </a:p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сихокоррекционная работа 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6319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1113"/>
            <a:ext cx="914400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91880" y="620688"/>
            <a:ext cx="4662264" cy="176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Чтобы оказать своевременную и качественную помощь, ставим для себя следующие задачи:</a:t>
            </a:r>
            <a:endParaRPr lang="ru-RU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2492896"/>
            <a:ext cx="6390456" cy="2491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 smtClean="0">
                <a:latin typeface="Times New Roman"/>
                <a:ea typeface="Times New Roman"/>
              </a:rPr>
              <a:t> уметь оперативно сориентироваться в особенностях текущего состояния пострадавшего;</a:t>
            </a: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 smtClean="0">
                <a:latin typeface="Times New Roman"/>
                <a:ea typeface="Times New Roman"/>
              </a:rPr>
              <a:t>выбрать наиболее эффективный маршрут помощи для выхода из стресса;</a:t>
            </a: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000" b="1" dirty="0" smtClean="0">
                <a:latin typeface="Times New Roman"/>
                <a:ea typeface="Times New Roman"/>
              </a:rPr>
              <a:t>провести работу по уменьшению рисков развития посттравматических состояний в будущем.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725108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332656"/>
            <a:ext cx="6768752" cy="5142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750"/>
              </a:spcAft>
            </a:pPr>
            <a:endParaRPr lang="ru-RU" dirty="0" smtClean="0">
              <a:effectLst/>
              <a:latin typeface="Times New Roman"/>
              <a:ea typeface="Times New Roman"/>
            </a:endParaRPr>
          </a:p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effectLst/>
                <a:latin typeface="Times New Roman"/>
                <a:ea typeface="Times New Roman"/>
              </a:rPr>
              <a:t>Самыми распространенными проблемами, которые приводят к эмоциональному дисбалансу в возрасте 13-17 лет (по моему личному опыту) являются:</a:t>
            </a:r>
            <a:endParaRPr lang="ru-RU" sz="1600" dirty="0"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Взаимоотношения с родителями (от подростковых конфликтов до глубинных детских травм)</a:t>
            </a:r>
            <a:endParaRPr lang="ru-RU" sz="1600" b="1" dirty="0" smtClean="0"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Проблемы межличностных взаимоотношений (проблемы самоидентификации, самопознания и самопринятия, а также проблемы </a:t>
            </a:r>
            <a:r>
              <a:rPr lang="ru-RU" b="1" dirty="0" err="1" smtClean="0">
                <a:effectLst/>
                <a:latin typeface="Times New Roman"/>
                <a:ea typeface="Times New Roman"/>
              </a:rPr>
              <a:t>созависимости</a:t>
            </a:r>
            <a:r>
              <a:rPr lang="ru-RU" b="1" dirty="0" smtClean="0">
                <a:effectLst/>
                <a:latin typeface="Times New Roman"/>
                <a:ea typeface="Times New Roman"/>
              </a:rPr>
              <a:t>)</a:t>
            </a:r>
            <a:endParaRPr lang="ru-RU" sz="1600" b="1" dirty="0" smtClean="0"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Кризис: ХОЧУ МОГУ и НАДО  (несформированная аффективно-волевая сфера и несоответствие ожиданиям).</a:t>
            </a:r>
            <a:endParaRPr lang="ru-RU" sz="1600" b="1" dirty="0" smtClean="0"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Потеря близкого человека (проживание горя)</a:t>
            </a:r>
            <a:endParaRPr lang="ru-RU" sz="1600" b="1" dirty="0" smtClean="0">
              <a:effectLst/>
              <a:latin typeface="Times New Roman"/>
              <a:ea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750"/>
              </a:spcAft>
              <a:buFont typeface="+mj-lt"/>
              <a:buAutoNum type="arabicPeriod"/>
            </a:pPr>
            <a:r>
              <a:rPr lang="ru-RU" b="1" dirty="0" smtClean="0">
                <a:effectLst/>
                <a:latin typeface="Times New Roman"/>
                <a:ea typeface="Times New Roman"/>
              </a:rPr>
              <a:t>Невротический кризис (и медицинская, и психологическая составляющая)</a:t>
            </a:r>
            <a:endParaRPr lang="ru-RU" sz="1600" b="1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990109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89"/>
            <a:ext cx="9144000" cy="6862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4215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blob:https://web.whatsapp.com/e0a3d8b5-6f14-4ff9-9354-19947367a44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4"/>
            <a:ext cx="9172230" cy="6883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0329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4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4878">
            <a:off x="3687713" y="449824"/>
            <a:ext cx="4978697" cy="561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3" t="35970" r="24459" b="2579"/>
          <a:stretch/>
        </p:blipFill>
        <p:spPr bwMode="auto">
          <a:xfrm rot="20802520">
            <a:off x="691738" y="957027"/>
            <a:ext cx="3378833" cy="5181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0506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20267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283</Words>
  <Application>Microsoft Office PowerPoint</Application>
  <PresentationFormat>Экран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2021-11-16T11:23:10Z</dcterms:created>
  <dcterms:modified xsi:type="dcterms:W3CDTF">2021-11-16T12:54:26Z</dcterms:modified>
</cp:coreProperties>
</file>