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7"/>
  </p:notesMasterIdLst>
  <p:sldIdLst>
    <p:sldId id="319" r:id="rId2"/>
    <p:sldId id="321" r:id="rId3"/>
    <p:sldId id="309" r:id="rId4"/>
    <p:sldId id="320" r:id="rId5"/>
    <p:sldId id="313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6E8FA6E-D87F-48E9-BEF3-563678A929B0}">
          <p14:sldIdLst>
            <p14:sldId id="319"/>
            <p14:sldId id="321"/>
            <p14:sldId id="309"/>
            <p14:sldId id="320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CCFF99"/>
    <a:srgbClr val="D21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708" autoAdjust="0"/>
  </p:normalViewPr>
  <p:slideViewPr>
    <p:cSldViewPr>
      <p:cViewPr varScale="1">
        <p:scale>
          <a:sx n="109" d="100"/>
          <a:sy n="109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2605F-42EE-4F60-8221-C059E6F9D2C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45FD6-056D-4D09-A4C6-5345AA94B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97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8FD9-04B8-4E01-9807-B85C03E007C1}" type="datetime1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3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D07-E851-4D74-A440-D76CF11BC3B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18.04.2023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8314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D07-E851-4D74-A440-D76CF11BC3B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18.04.2023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99917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D07-E851-4D74-A440-D76CF11BC3B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18.04.2023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2636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D07-E851-4D74-A440-D76CF11BC3B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18.04.2023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523214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D07-E851-4D74-A440-D76CF11BC3B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18.04.2023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9329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2CB9-ED9C-4CF1-BC06-EA603FD3D1E7}" type="datetime1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853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1DDB-9876-4D82-929B-2737A7D43DCE}" type="datetime1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20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250-3A10-45D9-AC0E-C3B22CB538ED}" type="datetime1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03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4802-542D-4DB5-906B-B0E06A2CCF72}" type="datetime1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67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862C-918E-44A8-8AF1-AE8BA442FAAC}" type="datetime1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34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E4CF-C23B-4DB5-B0E7-78688EC0CA34}" type="datetime1">
              <a:rPr lang="ru-RU" smtClean="0"/>
              <a:t>18.04.2023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8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792E-F800-4313-87E8-71BCAB9E81D9}" type="datetime1">
              <a:rPr lang="ru-RU" smtClean="0"/>
              <a:t>18.04.2023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7FC5-B597-47EC-B860-71ED5DDA30B6}" type="datetime1">
              <a:rPr lang="ru-RU" smtClean="0"/>
              <a:t>18.04.2023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28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7D10-93BE-4D1E-878F-B9B1921BCEA4}" type="datetime1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0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74E2-ED96-4C1A-A3EB-504E48234F89}" type="datetime1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07908A-114A-4F5E-8283-A700CED62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03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39D07-E851-4D74-A440-D76CF11BC3B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18.04.2023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07908A-114A-4F5E-8283-A700CED62618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95598" y="2220496"/>
            <a:ext cx="839688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36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</a:t>
            </a:r>
            <a:r>
              <a:rPr lang="ru-RU" sz="3600" b="1" dirty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обучающихся в рамках профилактики </a:t>
            </a:r>
            <a:r>
              <a:rPr lang="ru-RU" sz="3600" b="1" dirty="0" err="1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аутодеструктивного</a:t>
            </a:r>
            <a:r>
              <a:rPr lang="ru-RU" sz="3600" b="1" dirty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</a:t>
            </a:r>
          </a:p>
        </p:txBody>
      </p:sp>
      <p:sp>
        <p:nvSpPr>
          <p:cNvPr id="28" name="Параллелограмм 27"/>
          <p:cNvSpPr/>
          <p:nvPr/>
        </p:nvSpPr>
        <p:spPr>
          <a:xfrm>
            <a:off x="7526570" y="4898466"/>
            <a:ext cx="748263" cy="42758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араллелограмм 18"/>
          <p:cNvSpPr/>
          <p:nvPr/>
        </p:nvSpPr>
        <p:spPr>
          <a:xfrm>
            <a:off x="418019" y="2014384"/>
            <a:ext cx="479496" cy="29238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араллелограмм 22"/>
          <p:cNvSpPr/>
          <p:nvPr/>
        </p:nvSpPr>
        <p:spPr>
          <a:xfrm>
            <a:off x="664178" y="1641498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араллелограмм 31"/>
          <p:cNvSpPr/>
          <p:nvPr/>
        </p:nvSpPr>
        <p:spPr>
          <a:xfrm>
            <a:off x="8223269" y="4509556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араллелограмм 32"/>
          <p:cNvSpPr/>
          <p:nvPr/>
        </p:nvSpPr>
        <p:spPr>
          <a:xfrm>
            <a:off x="7887329" y="5238392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араллелограмм 33"/>
          <p:cNvSpPr/>
          <p:nvPr/>
        </p:nvSpPr>
        <p:spPr>
          <a:xfrm>
            <a:off x="450911" y="5600482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араллелограмм 34"/>
          <p:cNvSpPr/>
          <p:nvPr/>
        </p:nvSpPr>
        <p:spPr>
          <a:xfrm>
            <a:off x="495598" y="4811406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араллелограмм 35"/>
          <p:cNvSpPr/>
          <p:nvPr/>
        </p:nvSpPr>
        <p:spPr>
          <a:xfrm>
            <a:off x="8100392" y="1922282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араллелограмм 37"/>
          <p:cNvSpPr/>
          <p:nvPr/>
        </p:nvSpPr>
        <p:spPr>
          <a:xfrm>
            <a:off x="7941532" y="1582356"/>
            <a:ext cx="604269" cy="426986"/>
          </a:xfrm>
          <a:prstGeom prst="parallelogram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араллелограмм 20"/>
          <p:cNvSpPr/>
          <p:nvPr/>
        </p:nvSpPr>
        <p:spPr>
          <a:xfrm>
            <a:off x="897515" y="5040689"/>
            <a:ext cx="604269" cy="426986"/>
          </a:xfrm>
          <a:prstGeom prst="parallelogram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75268"/>
            <a:ext cx="7142153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2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учреждение, </a:t>
            </a:r>
            <a:r>
              <a:rPr lang="ru-RU" sz="12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осуществляющее </a:t>
            </a:r>
            <a:r>
              <a:rPr lang="ru-RU" sz="12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и </a:t>
            </a:r>
            <a:endParaRPr lang="ru-RU" sz="1200" b="1" dirty="0" smtClean="0">
              <a:ln w="1905"/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медико-социальную </a:t>
            </a:r>
            <a:r>
              <a:rPr lang="ru-RU" sz="12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«Центр диагностики и консультирования» Краснодарского края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32" y="265765"/>
            <a:ext cx="859611" cy="887045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059832" y="5537204"/>
            <a:ext cx="47441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Коровина Марина Александровна,</a:t>
            </a:r>
          </a:p>
          <a:p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 ГБУ «Центр диагностики и консультирования» Краснодарского края</a:t>
            </a:r>
            <a:endParaRPr lang="ru-RU" alt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9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99893" y="5252139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123666" cy="8315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системе функционирования психологических служб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268760"/>
            <a:ext cx="4884018" cy="540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5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99893" y="5252139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164350" y="260648"/>
            <a:ext cx="7992888" cy="8315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проведению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психоэмоционального состояния обучающихся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556792"/>
            <a:ext cx="4968552" cy="466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55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99893" y="5252139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979650" cy="8315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деятельности специалистов образовательных 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по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профилактике суицидов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153444"/>
            <a:ext cx="4872710" cy="547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6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араллелограмм 26"/>
          <p:cNvSpPr/>
          <p:nvPr/>
        </p:nvSpPr>
        <p:spPr>
          <a:xfrm>
            <a:off x="508873" y="618247"/>
            <a:ext cx="513117" cy="36003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9" name="Параллелограмм 18"/>
          <p:cNvSpPr/>
          <p:nvPr/>
        </p:nvSpPr>
        <p:spPr>
          <a:xfrm>
            <a:off x="657767" y="2117840"/>
            <a:ext cx="479496" cy="29238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3" name="Параллелограмм 22"/>
          <p:cNvSpPr/>
          <p:nvPr/>
        </p:nvSpPr>
        <p:spPr>
          <a:xfrm>
            <a:off x="355632" y="2309647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2" name="Параллелограмм 31"/>
          <p:cNvSpPr/>
          <p:nvPr/>
        </p:nvSpPr>
        <p:spPr>
          <a:xfrm>
            <a:off x="7035056" y="4513138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3" name="Параллелограмм 32"/>
          <p:cNvSpPr/>
          <p:nvPr/>
        </p:nvSpPr>
        <p:spPr>
          <a:xfrm>
            <a:off x="7887329" y="5238392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4" name="Параллелограмм 33"/>
          <p:cNvSpPr/>
          <p:nvPr/>
        </p:nvSpPr>
        <p:spPr>
          <a:xfrm>
            <a:off x="450911" y="5600482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5" name="Параллелограмм 34"/>
          <p:cNvSpPr/>
          <p:nvPr/>
        </p:nvSpPr>
        <p:spPr>
          <a:xfrm>
            <a:off x="495598" y="4811406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6" name="Параллелограмм 35"/>
          <p:cNvSpPr/>
          <p:nvPr/>
        </p:nvSpPr>
        <p:spPr>
          <a:xfrm>
            <a:off x="7393418" y="922253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7" name="Параллелограмм 36"/>
          <p:cNvSpPr/>
          <p:nvPr/>
        </p:nvSpPr>
        <p:spPr>
          <a:xfrm>
            <a:off x="7587860" y="1510936"/>
            <a:ext cx="604269" cy="426986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8" name="Параллелограмм 37"/>
          <p:cNvSpPr/>
          <p:nvPr/>
        </p:nvSpPr>
        <p:spPr>
          <a:xfrm>
            <a:off x="7695552" y="1724429"/>
            <a:ext cx="604269" cy="426986"/>
          </a:xfrm>
          <a:prstGeom prst="parallelogram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1" name="Параллелограмм 20"/>
          <p:cNvSpPr/>
          <p:nvPr/>
        </p:nvSpPr>
        <p:spPr>
          <a:xfrm>
            <a:off x="897515" y="5040689"/>
            <a:ext cx="604269" cy="426986"/>
          </a:xfrm>
          <a:prstGeom prst="parallelogram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9" name="Параллелограмм 28"/>
          <p:cNvSpPr/>
          <p:nvPr/>
        </p:nvSpPr>
        <p:spPr>
          <a:xfrm>
            <a:off x="7443866" y="3866598"/>
            <a:ext cx="748263" cy="42758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366302" y="5665378"/>
            <a:ext cx="3835236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ru-RU" altLang="ru-RU" sz="1600" b="1" dirty="0">
              <a:solidFill>
                <a:srgbClr val="2626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50496" y="4580918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ru-RU" sz="2200" b="1" dirty="0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altLang="ru-RU" sz="2200" b="1" dirty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://cdik-center.ru/</a:t>
            </a:r>
            <a:r>
              <a:rPr lang="ru-RU" altLang="ru-RU" sz="2200" b="1" dirty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200" b="1" dirty="0" smtClean="0">
              <a:solidFill>
                <a:srgbClr val="21274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altLang="ru-RU" sz="2200" b="1" dirty="0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altLang="ru-RU" sz="2200" b="1" dirty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200" b="1" dirty="0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8 (</a:t>
            </a:r>
            <a:r>
              <a:rPr lang="ru-RU" altLang="ru-RU" sz="2200" b="1" dirty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861</a:t>
            </a:r>
            <a:r>
              <a:rPr lang="ru-RU" altLang="ru-RU" sz="2200" b="1" dirty="0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) 992-66-73</a:t>
            </a:r>
            <a:endParaRPr lang="en-US" altLang="ru-RU" sz="2200" b="1" dirty="0">
              <a:solidFill>
                <a:srgbClr val="21274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50000"/>
              </a:lnSpc>
              <a:defRPr/>
            </a:pPr>
            <a:r>
              <a:rPr lang="ru-RU" altLang="ru-RU" sz="2200" b="1" dirty="0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altLang="ru-RU" sz="2200" b="1" dirty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. почта: </a:t>
            </a:r>
            <a:r>
              <a:rPr lang="en-US" altLang="ru-RU" sz="2200" b="1" dirty="0" err="1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diagn</a:t>
            </a:r>
            <a:r>
              <a:rPr lang="ru-RU" altLang="ru-RU" sz="2200" b="1" dirty="0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sz="2200" b="1" dirty="0" err="1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omo</a:t>
            </a:r>
            <a:r>
              <a:rPr lang="ru-RU" altLang="ru-RU" sz="2200" b="1" dirty="0" smtClean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altLang="ru-RU" sz="2200" b="1" dirty="0" err="1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bk</a:t>
            </a:r>
            <a:r>
              <a:rPr lang="ru-RU" altLang="ru-RU" sz="2200" b="1" dirty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sz="2200" b="1" dirty="0" err="1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en-US" altLang="ru-RU" sz="2200" b="1" dirty="0">
              <a:solidFill>
                <a:srgbClr val="21274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50000"/>
              </a:lnSpc>
              <a:defRPr/>
            </a:pPr>
            <a:endParaRPr lang="ru-RU" altLang="ru-RU" sz="2200" b="1" dirty="0">
              <a:solidFill>
                <a:srgbClr val="21274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334" y="1041736"/>
            <a:ext cx="3995936" cy="2996952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1889420" y="63013"/>
            <a:ext cx="6792610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2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учреждение, </a:t>
            </a:r>
            <a:r>
              <a:rPr lang="ru-RU" sz="1200" b="1" dirty="0" smtClean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осуществляющее </a:t>
            </a:r>
            <a:r>
              <a:rPr lang="ru-RU" sz="12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и медико-социальную помощь «Центр диагностики и консультирования» Краснодарского края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978" y="234752"/>
            <a:ext cx="859611" cy="88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5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4198</TotalTime>
  <Words>98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Методические рекомендации по системе функционирования психологических служб </vt:lpstr>
      <vt:lpstr>Методические рекомендации по проведению мониторинга психоэмоционального состояния обучающихся</vt:lpstr>
      <vt:lpstr>Алгоритм деятельности специалистов образовательных  организаций по профилактике суицидов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Анатольевна</dc:creator>
  <cp:lastModifiedBy>Пользователь</cp:lastModifiedBy>
  <cp:revision>308</cp:revision>
  <cp:lastPrinted>2016-10-28T09:22:46Z</cp:lastPrinted>
  <dcterms:created xsi:type="dcterms:W3CDTF">2014-12-22T09:35:09Z</dcterms:created>
  <dcterms:modified xsi:type="dcterms:W3CDTF">2023-04-18T10:39:24Z</dcterms:modified>
</cp:coreProperties>
</file>