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6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6">
            <a:extLst>
              <a:ext uri="{FF2B5EF4-FFF2-40B4-BE49-F238E27FC236}">
                <a16:creationId xmlns:a16="http://schemas.microsoft.com/office/drawing/2014/main" id="{CABD91C9-4D54-61C5-75B3-1BF8D109BAEF}"/>
              </a:ext>
            </a:extLst>
          </p:cNvPr>
          <p:cNvSpPr/>
          <p:nvPr/>
        </p:nvSpPr>
        <p:spPr>
          <a:xfrm>
            <a:off x="0" y="-3172"/>
            <a:ext cx="12191996" cy="5203822"/>
          </a:xfrm>
          <a:custGeom>
            <a:avLst/>
            <a:gdLst>
              <a:gd name="f0" fmla="val w"/>
              <a:gd name="f1" fmla="val h"/>
              <a:gd name="f2" fmla="val 0"/>
              <a:gd name="f3" fmla="val 5760"/>
              <a:gd name="f4" fmla="val 3278"/>
              <a:gd name="f5" fmla="val 3090"/>
              <a:gd name="f6" fmla="val 943"/>
              <a:gd name="f7" fmla="val 1123"/>
              <a:gd name="f8" fmla="val 3270"/>
              <a:gd name="f9" fmla="val 1127"/>
              <a:gd name="f10" fmla="val 3272"/>
              <a:gd name="f11" fmla="val 1133"/>
              <a:gd name="f12" fmla="val 3275"/>
              <a:gd name="f13" fmla="val 1139"/>
              <a:gd name="f14" fmla="val 1144"/>
              <a:gd name="f15" fmla="val 1150"/>
              <a:gd name="f16" fmla="val 1155"/>
              <a:gd name="f17" fmla="val 1161"/>
              <a:gd name="f18" fmla="val 1165"/>
              <a:gd name="f19" fmla="val 1345"/>
              <a:gd name="f20" fmla="*/ f0 1 5760"/>
              <a:gd name="f21" fmla="*/ f1 1 3278"/>
              <a:gd name="f22" fmla="val f2"/>
              <a:gd name="f23" fmla="val f3"/>
              <a:gd name="f24" fmla="val f4"/>
              <a:gd name="f25" fmla="+- f24 0 f22"/>
              <a:gd name="f26" fmla="+- f23 0 f22"/>
              <a:gd name="f27" fmla="*/ f26 1 5760"/>
              <a:gd name="f28" fmla="*/ f25 1 3278"/>
              <a:gd name="f29" fmla="*/ 0 1 f27"/>
              <a:gd name="f30" fmla="*/ f23 1 f27"/>
              <a:gd name="f31" fmla="*/ 0 1 f28"/>
              <a:gd name="f32" fmla="*/ f24 1 f28"/>
              <a:gd name="f33" fmla="*/ f29 f20 1"/>
              <a:gd name="f34" fmla="*/ f30 f20 1"/>
              <a:gd name="f35" fmla="*/ f32 f21 1"/>
              <a:gd name="f36" fmla="*/ f31 f21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33" t="f36" r="f34" b="f35"/>
            <a:pathLst>
              <a:path w="5760" h="3278">
                <a:moveTo>
                  <a:pt x="f3" y="f2"/>
                </a:moveTo>
                <a:lnTo>
                  <a:pt x="f2" y="f2"/>
                </a:lnTo>
                <a:lnTo>
                  <a:pt x="f2" y="f5"/>
                </a:lnTo>
                <a:lnTo>
                  <a:pt x="f6" y="f5"/>
                </a:lnTo>
                <a:lnTo>
                  <a:pt x="f7" y="f8"/>
                </a:lnTo>
                <a:lnTo>
                  <a:pt x="f7" y="f8"/>
                </a:lnTo>
                <a:lnTo>
                  <a:pt x="f9" y="f10"/>
                </a:lnTo>
                <a:lnTo>
                  <a:pt x="f11" y="f12"/>
                </a:lnTo>
                <a:lnTo>
                  <a:pt x="f13" y="f4"/>
                </a:lnTo>
                <a:lnTo>
                  <a:pt x="f14" y="f4"/>
                </a:lnTo>
                <a:lnTo>
                  <a:pt x="f15" y="f4"/>
                </a:lnTo>
                <a:lnTo>
                  <a:pt x="f16" y="f12"/>
                </a:lnTo>
                <a:lnTo>
                  <a:pt x="f17" y="f10"/>
                </a:lnTo>
                <a:lnTo>
                  <a:pt x="f18" y="f8"/>
                </a:lnTo>
                <a:lnTo>
                  <a:pt x="f19" y="f5"/>
                </a:lnTo>
                <a:lnTo>
                  <a:pt x="f3" y="f5"/>
                </a:lnTo>
                <a:lnTo>
                  <a:pt x="f3" y="f2"/>
                </a:lnTo>
                <a:close/>
              </a:path>
            </a:pathLst>
          </a:custGeom>
          <a:blipFill>
            <a:blip r:embed="rId2">
              <a:alphaModFix/>
            </a:blip>
            <a:tile sx="101135" sy="101135" algn="tl"/>
          </a:blipFill>
          <a:ln w="9528" cap="rnd">
            <a:solidFill>
              <a:srgbClr val="00C6BB"/>
            </a:solidFill>
            <a:prstDash val="solid"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FC81CA86-8A69-18DF-40CA-89C6D8F164F0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810002" y="1449150"/>
            <a:ext cx="10572000" cy="2971050"/>
          </a:xfrm>
        </p:spPr>
        <p:txBody>
          <a:bodyPr/>
          <a:lstStyle>
            <a:lvl1pPr>
              <a:defRPr sz="5400"/>
            </a:lvl1pPr>
          </a:lstStyle>
          <a:p>
            <a:pPr lvl="0"/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4765D35E-1514-2787-06B9-912B48B9FC2C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810002" y="5280842"/>
            <a:ext cx="10572000" cy="434970"/>
          </a:xfrm>
        </p:spPr>
        <p:txBody>
          <a:bodyPr anchor="t"/>
          <a:lstStyle>
            <a:lvl1pPr marL="0" indent="0">
              <a:buNone/>
              <a:defRPr/>
            </a:lvl1pPr>
          </a:lstStyle>
          <a:p>
            <a:pPr lvl="0"/>
            <a:r>
              <a:rPr lang="ru-RU"/>
              <a:t>Образец подзаголовка</a:t>
            </a:r>
            <a:endParaRPr lang="en-US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EDC68C54-25CB-B626-B77D-8F197643D623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47FC757-366B-447F-95C0-1A7A7E83B9BD}" type="datetime1">
              <a:rPr lang="ru-RU"/>
              <a:pPr lvl="0"/>
              <a:t>01.10.2024</a:t>
            </a:fld>
            <a:endParaRPr lang="ru-RU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33E8DB1D-B586-FB80-5419-2A9F5820647D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ru-RU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E3E931C2-628C-FA67-9427-712918CB663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114B13BF-E9F2-4D34-8C90-057A8111C881}" type="slidenum"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7708091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FC8964-223F-BAEF-A25A-930901BC2E04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10002" y="4800600"/>
            <a:ext cx="10561420" cy="566735"/>
          </a:xfrm>
        </p:spPr>
        <p:txBody>
          <a:bodyPr>
            <a:normAutofit/>
          </a:bodyPr>
          <a:lstStyle>
            <a:lvl1pPr>
              <a:defRPr sz="2400" b="0"/>
            </a:lvl1pPr>
          </a:lstStyle>
          <a:p>
            <a:pPr lvl="0"/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Picture Placeholder 14">
            <a:extLst>
              <a:ext uri="{FF2B5EF4-FFF2-40B4-BE49-F238E27FC236}">
                <a16:creationId xmlns:a16="http://schemas.microsoft.com/office/drawing/2014/main" id="{82D71D5B-7248-CB9C-6214-52BB46C91613}"/>
              </a:ext>
            </a:extLst>
          </p:cNvPr>
          <p:cNvSpPr txBox="1">
            <a:spLocks noGrp="1"/>
          </p:cNvSpPr>
          <p:nvPr>
            <p:ph type="pic" idx="4294967295"/>
          </p:nvPr>
        </p:nvSpPr>
        <p:spPr>
          <a:xfrm>
            <a:off x="0" y="0"/>
            <a:ext cx="12191996" cy="4800600"/>
          </a:xfrm>
          <a:ln w="9528" cap="rnd">
            <a:solidFill>
              <a:srgbClr val="636363"/>
            </a:solidFill>
            <a:prstDash val="solid"/>
          </a:ln>
        </p:spPr>
        <p:txBody>
          <a:bodyPr anchor="t" anchorCtr="1"/>
          <a:lstStyle>
            <a:lvl1pPr marL="0" indent="0" algn="ctr">
              <a:buNone/>
              <a:defRPr sz="1600"/>
            </a:lvl1pPr>
          </a:lstStyle>
          <a:p>
            <a:pPr lvl="0"/>
            <a:r>
              <a:rPr lang="ru-RU"/>
              <a:t>Вставка рисунка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AE09A88-F19E-1890-99A9-6B6587E2DA36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810002" y="5367335"/>
            <a:ext cx="10561420" cy="493711"/>
          </a:xfrm>
        </p:spPr>
        <p:txBody>
          <a:bodyPr/>
          <a:lstStyle>
            <a:lvl1pPr marL="0" indent="0">
              <a:spcBef>
                <a:spcPts val="300"/>
              </a:spcBef>
              <a:buNone/>
              <a:defRPr sz="1200"/>
            </a:lvl1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9B5C748-015E-7FB8-A09A-1C23CA64C556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02C88C51-8023-4A5D-9F49-0A403176040F}" type="datetime1">
              <a:rPr lang="ru-RU"/>
              <a:pPr lvl="0"/>
              <a:t>01.10.2024</a:t>
            </a:fld>
            <a:endParaRPr lang="ru-R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9F28010-AA1C-1F12-B9C3-01E58C835541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ru-R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3AE8C39-B910-58B5-31D1-AC1C1BCCA1E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9BAF6BD6-8B73-46F0-98DF-9AFADD460C9A}" type="slidenum"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102975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6">
            <a:extLst>
              <a:ext uri="{FF2B5EF4-FFF2-40B4-BE49-F238E27FC236}">
                <a16:creationId xmlns:a16="http://schemas.microsoft.com/office/drawing/2014/main" id="{14BCEBAA-159D-BC05-ACE5-90B78E9D84DD}"/>
              </a:ext>
            </a:extLst>
          </p:cNvPr>
          <p:cNvSpPr/>
          <p:nvPr/>
        </p:nvSpPr>
        <p:spPr>
          <a:xfrm>
            <a:off x="631694" y="1081451"/>
            <a:ext cx="6332412" cy="3239188"/>
          </a:xfrm>
          <a:custGeom>
            <a:avLst/>
            <a:gdLst>
              <a:gd name="f0" fmla="val w"/>
              <a:gd name="f1" fmla="val h"/>
              <a:gd name="f2" fmla="val 0"/>
              <a:gd name="f3" fmla="val 3384"/>
              <a:gd name="f4" fmla="val 2308"/>
              <a:gd name="f5" fmla="val 3340"/>
              <a:gd name="f6" fmla="val 44"/>
              <a:gd name="f7" fmla="val 34"/>
              <a:gd name="f8" fmla="val 26"/>
              <a:gd name="f9" fmla="val 4"/>
              <a:gd name="f10" fmla="val 20"/>
              <a:gd name="f11" fmla="val 8"/>
              <a:gd name="f12" fmla="val 12"/>
              <a:gd name="f13" fmla="val 2076"/>
              <a:gd name="f14" fmla="val 2086"/>
              <a:gd name="f15" fmla="val 2094"/>
              <a:gd name="f16" fmla="val 2100"/>
              <a:gd name="f17" fmla="val 2108"/>
              <a:gd name="f18" fmla="val 2112"/>
              <a:gd name="f19" fmla="val 2116"/>
              <a:gd name="f20" fmla="val 2120"/>
              <a:gd name="f21" fmla="val 474"/>
              <a:gd name="f22" fmla="val 650"/>
              <a:gd name="f23" fmla="val 2296"/>
              <a:gd name="f24" fmla="val 656"/>
              <a:gd name="f25" fmla="val 2300"/>
              <a:gd name="f26" fmla="val 664"/>
              <a:gd name="f27" fmla="val 2304"/>
              <a:gd name="f28" fmla="val 672"/>
              <a:gd name="f29" fmla="val 680"/>
              <a:gd name="f30" fmla="val 688"/>
              <a:gd name="f31" fmla="val 696"/>
              <a:gd name="f32" fmla="val 704"/>
              <a:gd name="f33" fmla="val 710"/>
              <a:gd name="f34" fmla="val 886"/>
              <a:gd name="f35" fmla="val 3350"/>
              <a:gd name="f36" fmla="val 3358"/>
              <a:gd name="f37" fmla="val 3364"/>
              <a:gd name="f38" fmla="val 3372"/>
              <a:gd name="f39" fmla="val 3376"/>
              <a:gd name="f40" fmla="val 3380"/>
              <a:gd name="f41" fmla="*/ f0 1 3384"/>
              <a:gd name="f42" fmla="*/ f1 1 2308"/>
              <a:gd name="f43" fmla="val f2"/>
              <a:gd name="f44" fmla="val f3"/>
              <a:gd name="f45" fmla="val f4"/>
              <a:gd name="f46" fmla="+- f45 0 f43"/>
              <a:gd name="f47" fmla="+- f44 0 f43"/>
              <a:gd name="f48" fmla="*/ f47 1 3384"/>
              <a:gd name="f49" fmla="*/ f46 1 2308"/>
              <a:gd name="f50" fmla="*/ 0 1 f48"/>
              <a:gd name="f51" fmla="*/ f44 1 f48"/>
              <a:gd name="f52" fmla="*/ 0 1 f49"/>
              <a:gd name="f53" fmla="*/ f45 1 f49"/>
              <a:gd name="f54" fmla="*/ f50 f41 1"/>
              <a:gd name="f55" fmla="*/ f51 f41 1"/>
              <a:gd name="f56" fmla="*/ f53 f42 1"/>
              <a:gd name="f57" fmla="*/ f52 f42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54" t="f57" r="f55" b="f56"/>
            <a:pathLst>
              <a:path w="3384" h="2308">
                <a:moveTo>
                  <a:pt x="f5" y="f2"/>
                </a:moveTo>
                <a:lnTo>
                  <a:pt x="f6" y="f2"/>
                </a:lnTo>
                <a:lnTo>
                  <a:pt x="f6" y="f2"/>
                </a:lnTo>
                <a:lnTo>
                  <a:pt x="f7" y="f2"/>
                </a:lnTo>
                <a:lnTo>
                  <a:pt x="f8" y="f9"/>
                </a:lnTo>
                <a:lnTo>
                  <a:pt x="f10" y="f11"/>
                </a:lnTo>
                <a:lnTo>
                  <a:pt x="f12" y="f12"/>
                </a:lnTo>
                <a:lnTo>
                  <a:pt x="f11" y="f10"/>
                </a:lnTo>
                <a:lnTo>
                  <a:pt x="f9" y="f8"/>
                </a:lnTo>
                <a:lnTo>
                  <a:pt x="f2" y="f7"/>
                </a:lnTo>
                <a:lnTo>
                  <a:pt x="f2" y="f6"/>
                </a:lnTo>
                <a:lnTo>
                  <a:pt x="f2" y="f13"/>
                </a:lnTo>
                <a:lnTo>
                  <a:pt x="f2" y="f13"/>
                </a:lnTo>
                <a:lnTo>
                  <a:pt x="f2" y="f14"/>
                </a:lnTo>
                <a:lnTo>
                  <a:pt x="f9" y="f15"/>
                </a:lnTo>
                <a:lnTo>
                  <a:pt x="f11" y="f16"/>
                </a:lnTo>
                <a:lnTo>
                  <a:pt x="f12" y="f17"/>
                </a:lnTo>
                <a:lnTo>
                  <a:pt x="f10" y="f18"/>
                </a:lnTo>
                <a:lnTo>
                  <a:pt x="f8" y="f19"/>
                </a:lnTo>
                <a:lnTo>
                  <a:pt x="f7" y="f20"/>
                </a:lnTo>
                <a:lnTo>
                  <a:pt x="f6" y="f20"/>
                </a:lnTo>
                <a:lnTo>
                  <a:pt x="f21" y="f20"/>
                </a:lnTo>
                <a:lnTo>
                  <a:pt x="f22" y="f23"/>
                </a:lnTo>
                <a:lnTo>
                  <a:pt x="f22" y="f23"/>
                </a:lnTo>
                <a:lnTo>
                  <a:pt x="f24" y="f25"/>
                </a:lnTo>
                <a:lnTo>
                  <a:pt x="f26" y="f27"/>
                </a:lnTo>
                <a:lnTo>
                  <a:pt x="f28" y="f4"/>
                </a:lnTo>
                <a:lnTo>
                  <a:pt x="f29" y="f4"/>
                </a:lnTo>
                <a:lnTo>
                  <a:pt x="f30" y="f4"/>
                </a:lnTo>
                <a:lnTo>
                  <a:pt x="f31" y="f27"/>
                </a:lnTo>
                <a:lnTo>
                  <a:pt x="f32" y="f25"/>
                </a:lnTo>
                <a:lnTo>
                  <a:pt x="f33" y="f23"/>
                </a:lnTo>
                <a:lnTo>
                  <a:pt x="f34" y="f20"/>
                </a:lnTo>
                <a:lnTo>
                  <a:pt x="f5" y="f20"/>
                </a:lnTo>
                <a:lnTo>
                  <a:pt x="f5" y="f20"/>
                </a:lnTo>
                <a:lnTo>
                  <a:pt x="f35" y="f20"/>
                </a:lnTo>
                <a:lnTo>
                  <a:pt x="f36" y="f19"/>
                </a:lnTo>
                <a:lnTo>
                  <a:pt x="f37" y="f18"/>
                </a:lnTo>
                <a:lnTo>
                  <a:pt x="f38" y="f17"/>
                </a:lnTo>
                <a:lnTo>
                  <a:pt x="f39" y="f16"/>
                </a:lnTo>
                <a:lnTo>
                  <a:pt x="f40" y="f15"/>
                </a:lnTo>
                <a:lnTo>
                  <a:pt x="f3" y="f14"/>
                </a:lnTo>
                <a:lnTo>
                  <a:pt x="f3" y="f13"/>
                </a:lnTo>
                <a:lnTo>
                  <a:pt x="f3" y="f6"/>
                </a:lnTo>
                <a:lnTo>
                  <a:pt x="f3" y="f6"/>
                </a:lnTo>
                <a:lnTo>
                  <a:pt x="f3" y="f7"/>
                </a:lnTo>
                <a:lnTo>
                  <a:pt x="f40" y="f8"/>
                </a:lnTo>
                <a:lnTo>
                  <a:pt x="f39" y="f10"/>
                </a:lnTo>
                <a:lnTo>
                  <a:pt x="f38" y="f12"/>
                </a:lnTo>
                <a:lnTo>
                  <a:pt x="f37" y="f11"/>
                </a:lnTo>
                <a:lnTo>
                  <a:pt x="f36" y="f9"/>
                </a:lnTo>
                <a:lnTo>
                  <a:pt x="f35" y="f2"/>
                </a:lnTo>
                <a:lnTo>
                  <a:pt x="f5" y="f2"/>
                </a:lnTo>
                <a:lnTo>
                  <a:pt x="f5" y="f2"/>
                </a:lnTo>
                <a:close/>
              </a:path>
            </a:pathLst>
          </a:custGeom>
          <a:blipFill>
            <a:blip r:embed="rId2">
              <a:alphaModFix/>
            </a:blip>
            <a:tile sx="101135" sy="101135" algn="tl"/>
          </a:blipFill>
          <a:ln w="9528" cap="rnd">
            <a:solidFill>
              <a:srgbClr val="00C6BB"/>
            </a:solidFill>
            <a:prstDash val="solid"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7EB91DBC-1F1D-7435-2DDA-6A4BEB34912A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50986" y="1238499"/>
            <a:ext cx="5893838" cy="2645907"/>
          </a:xfrm>
        </p:spPr>
        <p:txBody>
          <a:bodyPr/>
          <a:lstStyle>
            <a:lvl1pPr>
              <a:defRPr sz="4200"/>
            </a:lvl1pPr>
          </a:lstStyle>
          <a:p>
            <a:pPr lvl="0"/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4" name="Text Placeholder 2">
            <a:extLst>
              <a:ext uri="{FF2B5EF4-FFF2-40B4-BE49-F238E27FC236}">
                <a16:creationId xmlns:a16="http://schemas.microsoft.com/office/drawing/2014/main" id="{FD82388D-5B69-4807-B59F-8FA15FA78755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853190" y="4443682"/>
            <a:ext cx="5891634" cy="713241"/>
          </a:xfrm>
        </p:spPr>
        <p:txBody>
          <a:bodyPr anchor="t">
            <a:noAutofit/>
          </a:bodyPr>
          <a:lstStyle>
            <a:lvl1pPr marL="0" indent="0">
              <a:buNone/>
              <a:defRPr/>
            </a:lvl1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Text Placeholder 5">
            <a:extLst>
              <a:ext uri="{FF2B5EF4-FFF2-40B4-BE49-F238E27FC236}">
                <a16:creationId xmlns:a16="http://schemas.microsoft.com/office/drawing/2014/main" id="{1CE39CB0-2285-A682-17DA-68FEF1BF11A3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7574642" y="1081451"/>
            <a:ext cx="3810003" cy="4075462"/>
          </a:xfrm>
        </p:spPr>
        <p:txBody>
          <a:bodyPr anchor="t"/>
          <a:lstStyle>
            <a:lvl1pPr marL="0" indent="0">
              <a:buNone/>
              <a:defRPr/>
            </a:lvl1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0C48C819-EA69-7521-962D-901EDB636C63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74E893D-0580-4C1A-846C-67518378A1CD}" type="datetime1">
              <a:rPr lang="ru-RU"/>
              <a:pPr lvl="0"/>
              <a:t>01.10.2024</a:t>
            </a:fld>
            <a:endParaRPr lang="ru-RU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38539B4A-0E95-57B4-23F7-15B3AAC3E11F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ru-RU"/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5959649D-AD70-F43F-37B5-F3273C75E3B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81C5B6E-7512-4C19-AD65-90DC4D8CF57F}" type="slidenum"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1239022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6">
            <a:extLst>
              <a:ext uri="{FF2B5EF4-FFF2-40B4-BE49-F238E27FC236}">
                <a16:creationId xmlns:a16="http://schemas.microsoft.com/office/drawing/2014/main" id="{D7BBDA27-8BDC-2A29-D1BF-9B30714931F4}"/>
              </a:ext>
            </a:extLst>
          </p:cNvPr>
          <p:cNvSpPr/>
          <p:nvPr/>
        </p:nvSpPr>
        <p:spPr>
          <a:xfrm>
            <a:off x="1140887" y="2286585"/>
            <a:ext cx="4895112" cy="2503974"/>
          </a:xfrm>
          <a:custGeom>
            <a:avLst/>
            <a:gdLst>
              <a:gd name="f0" fmla="val w"/>
              <a:gd name="f1" fmla="val h"/>
              <a:gd name="f2" fmla="val 0"/>
              <a:gd name="f3" fmla="val 3384"/>
              <a:gd name="f4" fmla="val 2308"/>
              <a:gd name="f5" fmla="val 3340"/>
              <a:gd name="f6" fmla="val 44"/>
              <a:gd name="f7" fmla="val 34"/>
              <a:gd name="f8" fmla="val 26"/>
              <a:gd name="f9" fmla="val 4"/>
              <a:gd name="f10" fmla="val 20"/>
              <a:gd name="f11" fmla="val 8"/>
              <a:gd name="f12" fmla="val 12"/>
              <a:gd name="f13" fmla="val 2076"/>
              <a:gd name="f14" fmla="val 2086"/>
              <a:gd name="f15" fmla="val 2094"/>
              <a:gd name="f16" fmla="val 2100"/>
              <a:gd name="f17" fmla="val 2108"/>
              <a:gd name="f18" fmla="val 2112"/>
              <a:gd name="f19" fmla="val 2116"/>
              <a:gd name="f20" fmla="val 2120"/>
              <a:gd name="f21" fmla="val 474"/>
              <a:gd name="f22" fmla="val 650"/>
              <a:gd name="f23" fmla="val 2296"/>
              <a:gd name="f24" fmla="val 656"/>
              <a:gd name="f25" fmla="val 2300"/>
              <a:gd name="f26" fmla="val 664"/>
              <a:gd name="f27" fmla="val 2304"/>
              <a:gd name="f28" fmla="val 672"/>
              <a:gd name="f29" fmla="val 680"/>
              <a:gd name="f30" fmla="val 688"/>
              <a:gd name="f31" fmla="val 696"/>
              <a:gd name="f32" fmla="val 704"/>
              <a:gd name="f33" fmla="val 710"/>
              <a:gd name="f34" fmla="val 886"/>
              <a:gd name="f35" fmla="val 3350"/>
              <a:gd name="f36" fmla="val 3358"/>
              <a:gd name="f37" fmla="val 3364"/>
              <a:gd name="f38" fmla="val 3372"/>
              <a:gd name="f39" fmla="val 3376"/>
              <a:gd name="f40" fmla="val 3380"/>
              <a:gd name="f41" fmla="*/ f0 1 3384"/>
              <a:gd name="f42" fmla="*/ f1 1 2308"/>
              <a:gd name="f43" fmla="val f2"/>
              <a:gd name="f44" fmla="val f3"/>
              <a:gd name="f45" fmla="val f4"/>
              <a:gd name="f46" fmla="+- f45 0 f43"/>
              <a:gd name="f47" fmla="+- f44 0 f43"/>
              <a:gd name="f48" fmla="*/ f47 1 3384"/>
              <a:gd name="f49" fmla="*/ f46 1 2308"/>
              <a:gd name="f50" fmla="*/ 0 1 f48"/>
              <a:gd name="f51" fmla="*/ f44 1 f48"/>
              <a:gd name="f52" fmla="*/ 0 1 f49"/>
              <a:gd name="f53" fmla="*/ f45 1 f49"/>
              <a:gd name="f54" fmla="*/ f50 f41 1"/>
              <a:gd name="f55" fmla="*/ f51 f41 1"/>
              <a:gd name="f56" fmla="*/ f53 f42 1"/>
              <a:gd name="f57" fmla="*/ f52 f42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54" t="f57" r="f55" b="f56"/>
            <a:pathLst>
              <a:path w="3384" h="2308">
                <a:moveTo>
                  <a:pt x="f5" y="f2"/>
                </a:moveTo>
                <a:lnTo>
                  <a:pt x="f6" y="f2"/>
                </a:lnTo>
                <a:lnTo>
                  <a:pt x="f6" y="f2"/>
                </a:lnTo>
                <a:lnTo>
                  <a:pt x="f7" y="f2"/>
                </a:lnTo>
                <a:lnTo>
                  <a:pt x="f8" y="f9"/>
                </a:lnTo>
                <a:lnTo>
                  <a:pt x="f10" y="f11"/>
                </a:lnTo>
                <a:lnTo>
                  <a:pt x="f12" y="f12"/>
                </a:lnTo>
                <a:lnTo>
                  <a:pt x="f11" y="f10"/>
                </a:lnTo>
                <a:lnTo>
                  <a:pt x="f9" y="f8"/>
                </a:lnTo>
                <a:lnTo>
                  <a:pt x="f2" y="f7"/>
                </a:lnTo>
                <a:lnTo>
                  <a:pt x="f2" y="f6"/>
                </a:lnTo>
                <a:lnTo>
                  <a:pt x="f2" y="f13"/>
                </a:lnTo>
                <a:lnTo>
                  <a:pt x="f2" y="f13"/>
                </a:lnTo>
                <a:lnTo>
                  <a:pt x="f2" y="f14"/>
                </a:lnTo>
                <a:lnTo>
                  <a:pt x="f9" y="f15"/>
                </a:lnTo>
                <a:lnTo>
                  <a:pt x="f11" y="f16"/>
                </a:lnTo>
                <a:lnTo>
                  <a:pt x="f12" y="f17"/>
                </a:lnTo>
                <a:lnTo>
                  <a:pt x="f10" y="f18"/>
                </a:lnTo>
                <a:lnTo>
                  <a:pt x="f8" y="f19"/>
                </a:lnTo>
                <a:lnTo>
                  <a:pt x="f7" y="f20"/>
                </a:lnTo>
                <a:lnTo>
                  <a:pt x="f6" y="f20"/>
                </a:lnTo>
                <a:lnTo>
                  <a:pt x="f21" y="f20"/>
                </a:lnTo>
                <a:lnTo>
                  <a:pt x="f22" y="f23"/>
                </a:lnTo>
                <a:lnTo>
                  <a:pt x="f22" y="f23"/>
                </a:lnTo>
                <a:lnTo>
                  <a:pt x="f24" y="f25"/>
                </a:lnTo>
                <a:lnTo>
                  <a:pt x="f26" y="f27"/>
                </a:lnTo>
                <a:lnTo>
                  <a:pt x="f28" y="f4"/>
                </a:lnTo>
                <a:lnTo>
                  <a:pt x="f29" y="f4"/>
                </a:lnTo>
                <a:lnTo>
                  <a:pt x="f30" y="f4"/>
                </a:lnTo>
                <a:lnTo>
                  <a:pt x="f31" y="f27"/>
                </a:lnTo>
                <a:lnTo>
                  <a:pt x="f32" y="f25"/>
                </a:lnTo>
                <a:lnTo>
                  <a:pt x="f33" y="f23"/>
                </a:lnTo>
                <a:lnTo>
                  <a:pt x="f34" y="f20"/>
                </a:lnTo>
                <a:lnTo>
                  <a:pt x="f5" y="f20"/>
                </a:lnTo>
                <a:lnTo>
                  <a:pt x="f5" y="f20"/>
                </a:lnTo>
                <a:lnTo>
                  <a:pt x="f35" y="f20"/>
                </a:lnTo>
                <a:lnTo>
                  <a:pt x="f36" y="f19"/>
                </a:lnTo>
                <a:lnTo>
                  <a:pt x="f37" y="f18"/>
                </a:lnTo>
                <a:lnTo>
                  <a:pt x="f38" y="f17"/>
                </a:lnTo>
                <a:lnTo>
                  <a:pt x="f39" y="f16"/>
                </a:lnTo>
                <a:lnTo>
                  <a:pt x="f40" y="f15"/>
                </a:lnTo>
                <a:lnTo>
                  <a:pt x="f3" y="f14"/>
                </a:lnTo>
                <a:lnTo>
                  <a:pt x="f3" y="f13"/>
                </a:lnTo>
                <a:lnTo>
                  <a:pt x="f3" y="f6"/>
                </a:lnTo>
                <a:lnTo>
                  <a:pt x="f3" y="f6"/>
                </a:lnTo>
                <a:lnTo>
                  <a:pt x="f3" y="f7"/>
                </a:lnTo>
                <a:lnTo>
                  <a:pt x="f40" y="f8"/>
                </a:lnTo>
                <a:lnTo>
                  <a:pt x="f39" y="f10"/>
                </a:lnTo>
                <a:lnTo>
                  <a:pt x="f38" y="f12"/>
                </a:lnTo>
                <a:lnTo>
                  <a:pt x="f37" y="f11"/>
                </a:lnTo>
                <a:lnTo>
                  <a:pt x="f36" y="f9"/>
                </a:lnTo>
                <a:lnTo>
                  <a:pt x="f35" y="f2"/>
                </a:lnTo>
                <a:lnTo>
                  <a:pt x="f5" y="f2"/>
                </a:lnTo>
                <a:lnTo>
                  <a:pt x="f5" y="f2"/>
                </a:lnTo>
                <a:close/>
              </a:path>
            </a:pathLst>
          </a:custGeom>
          <a:blipFill>
            <a:blip r:embed="rId2">
              <a:alphaModFix/>
            </a:blip>
            <a:tile sx="101135" sy="101135" algn="tl"/>
          </a:blipFill>
          <a:ln w="9528" cap="rnd">
            <a:solidFill>
              <a:srgbClr val="00C6BB"/>
            </a:solidFill>
            <a:prstDash val="solid"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7CD807FC-4182-AB7F-446B-0444A69871E2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357088" y="2435952"/>
            <a:ext cx="4382518" cy="2007784"/>
          </a:xfrm>
        </p:spPr>
        <p:txBody>
          <a:bodyPr/>
          <a:lstStyle>
            <a:lvl1pPr>
              <a:defRPr sz="3200"/>
            </a:lvl1pPr>
          </a:lstStyle>
          <a:p>
            <a:pPr lvl="0"/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4" name="Text Placeholder 5">
            <a:extLst>
              <a:ext uri="{FF2B5EF4-FFF2-40B4-BE49-F238E27FC236}">
                <a16:creationId xmlns:a16="http://schemas.microsoft.com/office/drawing/2014/main" id="{7327F7B7-CC90-C363-ED40-97E744156EA3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6155996" y="2286000"/>
            <a:ext cx="4880299" cy="2295528"/>
          </a:xfrm>
        </p:spPr>
        <p:txBody>
          <a:bodyPr anchor="t"/>
          <a:lstStyle>
            <a:lvl1pPr marL="0" indent="0">
              <a:buNone/>
              <a:defRPr/>
            </a:lvl1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1">
            <a:extLst>
              <a:ext uri="{FF2B5EF4-FFF2-40B4-BE49-F238E27FC236}">
                <a16:creationId xmlns:a16="http://schemas.microsoft.com/office/drawing/2014/main" id="{F1FC421D-2C62-5408-5FEF-3C0FDCCB7379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157355D8-40E1-4C49-A29A-CA3842667401}" type="datetime1">
              <a:rPr lang="ru-RU"/>
              <a:pPr lvl="0"/>
              <a:t>01.10.2024</a:t>
            </a:fld>
            <a:endParaRPr lang="ru-RU"/>
          </a:p>
        </p:txBody>
      </p:sp>
      <p:sp>
        <p:nvSpPr>
          <p:cNvPr id="6" name="Footer Placeholder 2">
            <a:extLst>
              <a:ext uri="{FF2B5EF4-FFF2-40B4-BE49-F238E27FC236}">
                <a16:creationId xmlns:a16="http://schemas.microsoft.com/office/drawing/2014/main" id="{70ECFA9C-C864-7371-393C-6B647D4086B8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ru-RU"/>
          </a:p>
        </p:txBody>
      </p:sp>
      <p:sp>
        <p:nvSpPr>
          <p:cNvPr id="7" name="Slide Number Placeholder 3">
            <a:extLst>
              <a:ext uri="{FF2B5EF4-FFF2-40B4-BE49-F238E27FC236}">
                <a16:creationId xmlns:a16="http://schemas.microsoft.com/office/drawing/2014/main" id="{EC201E4D-F01C-BAE6-7845-75B03EC686E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4CAD25B8-8A8C-48F4-B67F-0DD99579EE51}" type="slidenum"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094128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6">
            <a:extLst>
              <a:ext uri="{FF2B5EF4-FFF2-40B4-BE49-F238E27FC236}">
                <a16:creationId xmlns:a16="http://schemas.microsoft.com/office/drawing/2014/main" id="{B6968847-F423-C2D1-6F4F-38515C546785}"/>
              </a:ext>
            </a:extLst>
          </p:cNvPr>
          <p:cNvSpPr/>
          <p:nvPr/>
        </p:nvSpPr>
        <p:spPr>
          <a:xfrm>
            <a:off x="0" y="0"/>
            <a:ext cx="12191996" cy="2185992"/>
          </a:xfrm>
          <a:custGeom>
            <a:avLst/>
            <a:gdLst>
              <a:gd name="f0" fmla="val w"/>
              <a:gd name="f1" fmla="val h"/>
              <a:gd name="f2" fmla="val 0"/>
              <a:gd name="f3" fmla="val 5760"/>
              <a:gd name="f4" fmla="val 1377"/>
              <a:gd name="f5" fmla="val 1189"/>
              <a:gd name="f6" fmla="val 943"/>
              <a:gd name="f7" fmla="val 1123"/>
              <a:gd name="f8" fmla="val 1369"/>
              <a:gd name="f9" fmla="val 1127"/>
              <a:gd name="f10" fmla="val 1371"/>
              <a:gd name="f11" fmla="val 1133"/>
              <a:gd name="f12" fmla="val 1374"/>
              <a:gd name="f13" fmla="val 1139"/>
              <a:gd name="f14" fmla="val 1144"/>
              <a:gd name="f15" fmla="val 1150"/>
              <a:gd name="f16" fmla="val 1155"/>
              <a:gd name="f17" fmla="val 1161"/>
              <a:gd name="f18" fmla="val 1165"/>
              <a:gd name="f19" fmla="val 1345"/>
              <a:gd name="f20" fmla="*/ f0 1 5760"/>
              <a:gd name="f21" fmla="*/ f1 1 1377"/>
              <a:gd name="f22" fmla="val f2"/>
              <a:gd name="f23" fmla="val f3"/>
              <a:gd name="f24" fmla="val f4"/>
              <a:gd name="f25" fmla="+- f24 0 f22"/>
              <a:gd name="f26" fmla="+- f23 0 f22"/>
              <a:gd name="f27" fmla="*/ f26 1 5760"/>
              <a:gd name="f28" fmla="*/ f25 1 1377"/>
              <a:gd name="f29" fmla="*/ 0 1 f27"/>
              <a:gd name="f30" fmla="*/ f23 1 f27"/>
              <a:gd name="f31" fmla="*/ 0 1 f28"/>
              <a:gd name="f32" fmla="*/ f24 1 f28"/>
              <a:gd name="f33" fmla="*/ f29 f20 1"/>
              <a:gd name="f34" fmla="*/ f30 f20 1"/>
              <a:gd name="f35" fmla="*/ f32 f21 1"/>
              <a:gd name="f36" fmla="*/ f31 f21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33" t="f36" r="f34" b="f35"/>
            <a:pathLst>
              <a:path w="5760" h="1377">
                <a:moveTo>
                  <a:pt x="f3" y="f2"/>
                </a:moveTo>
                <a:lnTo>
                  <a:pt x="f2" y="f2"/>
                </a:lnTo>
                <a:lnTo>
                  <a:pt x="f2" y="f5"/>
                </a:lnTo>
                <a:lnTo>
                  <a:pt x="f6" y="f5"/>
                </a:lnTo>
                <a:lnTo>
                  <a:pt x="f7" y="f8"/>
                </a:lnTo>
                <a:lnTo>
                  <a:pt x="f7" y="f8"/>
                </a:lnTo>
                <a:lnTo>
                  <a:pt x="f9" y="f10"/>
                </a:lnTo>
                <a:lnTo>
                  <a:pt x="f11" y="f12"/>
                </a:lnTo>
                <a:lnTo>
                  <a:pt x="f13" y="f4"/>
                </a:lnTo>
                <a:lnTo>
                  <a:pt x="f14" y="f4"/>
                </a:lnTo>
                <a:lnTo>
                  <a:pt x="f15" y="f4"/>
                </a:lnTo>
                <a:lnTo>
                  <a:pt x="f16" y="f12"/>
                </a:lnTo>
                <a:lnTo>
                  <a:pt x="f17" y="f10"/>
                </a:lnTo>
                <a:lnTo>
                  <a:pt x="f18" y="f8"/>
                </a:lnTo>
                <a:lnTo>
                  <a:pt x="f19" y="f5"/>
                </a:lnTo>
                <a:lnTo>
                  <a:pt x="f3" y="f5"/>
                </a:lnTo>
                <a:lnTo>
                  <a:pt x="f3" y="f2"/>
                </a:lnTo>
                <a:close/>
              </a:path>
            </a:pathLst>
          </a:custGeom>
          <a:blipFill>
            <a:blip r:embed="rId2">
              <a:alphaModFix/>
            </a:blip>
            <a:tile sx="101135" sy="101135" algn="tl"/>
          </a:blipFill>
          <a:ln w="9528" cap="rnd">
            <a:solidFill>
              <a:srgbClr val="00C6BB"/>
            </a:solidFill>
            <a:prstDash val="solid"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737229C8-3195-A7B2-9655-8095F391684C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4" name="Vertical Text Placeholder 2">
            <a:extLst>
              <a:ext uri="{FF2B5EF4-FFF2-40B4-BE49-F238E27FC236}">
                <a16:creationId xmlns:a16="http://schemas.microsoft.com/office/drawing/2014/main" id="{CD17BAED-B675-600C-9E69-87DB1E44B87A}"/>
              </a:ext>
            </a:extLst>
          </p:cNvPr>
          <p:cNvSpPr txBox="1"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084259D1-4D21-B0F3-C5EE-9D81653C5DC0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1A7E86EB-C9C0-45BF-9649-9A3A93F723A1}" type="datetime1">
              <a:rPr lang="ru-RU"/>
              <a:pPr lvl="0"/>
              <a:t>01.10.2024</a:t>
            </a:fld>
            <a:endParaRPr lang="ru-RU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BB470F6F-2131-6342-C02A-1FEFBDC29A21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ru-RU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1F2A8F71-8EE6-8D62-AA11-FF32DDFD017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AFC44B9-7B9E-4490-9000-755F64BF2EF5}" type="slidenum"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116710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6">
            <a:extLst>
              <a:ext uri="{FF2B5EF4-FFF2-40B4-BE49-F238E27FC236}">
                <a16:creationId xmlns:a16="http://schemas.microsoft.com/office/drawing/2014/main" id="{CE45C50B-AFF8-2954-8F93-286ECFCAADA5}"/>
              </a:ext>
            </a:extLst>
          </p:cNvPr>
          <p:cNvSpPr/>
          <p:nvPr/>
        </p:nvSpPr>
        <p:spPr>
          <a:xfrm>
            <a:off x="7669648" y="446090"/>
            <a:ext cx="4522348" cy="5414957"/>
          </a:xfrm>
          <a:custGeom>
            <a:avLst/>
            <a:gdLst>
              <a:gd name="f0" fmla="val w"/>
              <a:gd name="f1" fmla="val h"/>
              <a:gd name="f2" fmla="val 0"/>
              <a:gd name="f3" fmla="val 2879"/>
              <a:gd name="f4" fmla="val 4320"/>
              <a:gd name="f5" fmla="val 183"/>
              <a:gd name="f6" fmla="val 1197"/>
              <a:gd name="f7" fmla="val 8"/>
              <a:gd name="f8" fmla="val 1372"/>
              <a:gd name="f9" fmla="val 6"/>
              <a:gd name="f10" fmla="val 1376"/>
              <a:gd name="f11" fmla="val 3"/>
              <a:gd name="f12" fmla="val 1382"/>
              <a:gd name="f13" fmla="val 1387"/>
              <a:gd name="f14" fmla="val 1393"/>
              <a:gd name="f15" fmla="val 1399"/>
              <a:gd name="f16" fmla="val 1404"/>
              <a:gd name="f17" fmla="val 1410"/>
              <a:gd name="f18" fmla="val 1414"/>
              <a:gd name="f19" fmla="val 1589"/>
              <a:gd name="f20" fmla="*/ f0 1 2879"/>
              <a:gd name="f21" fmla="*/ f1 1 4320"/>
              <a:gd name="f22" fmla="val f2"/>
              <a:gd name="f23" fmla="val f3"/>
              <a:gd name="f24" fmla="val f4"/>
              <a:gd name="f25" fmla="+- f24 0 f22"/>
              <a:gd name="f26" fmla="+- f23 0 f22"/>
              <a:gd name="f27" fmla="*/ f26 1 2879"/>
              <a:gd name="f28" fmla="*/ f25 1 4320"/>
              <a:gd name="f29" fmla="*/ 0 1 f27"/>
              <a:gd name="f30" fmla="*/ f23 1 f27"/>
              <a:gd name="f31" fmla="*/ 0 1 f28"/>
              <a:gd name="f32" fmla="*/ f24 1 f28"/>
              <a:gd name="f33" fmla="*/ f29 f20 1"/>
              <a:gd name="f34" fmla="*/ f30 f20 1"/>
              <a:gd name="f35" fmla="*/ f32 f21 1"/>
              <a:gd name="f36" fmla="*/ f31 f21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33" t="f36" r="f34" b="f35"/>
            <a:pathLst>
              <a:path w="2879" h="4320">
                <a:moveTo>
                  <a:pt x="f5" y="f2"/>
                </a:moveTo>
                <a:lnTo>
                  <a:pt x="f5" y="f6"/>
                </a:lnTo>
                <a:lnTo>
                  <a:pt x="f7" y="f8"/>
                </a:lnTo>
                <a:lnTo>
                  <a:pt x="f7" y="f8"/>
                </a:lnTo>
                <a:lnTo>
                  <a:pt x="f9" y="f10"/>
                </a:lnTo>
                <a:lnTo>
                  <a:pt x="f11" y="f12"/>
                </a:lnTo>
                <a:lnTo>
                  <a:pt x="f2" y="f13"/>
                </a:lnTo>
                <a:lnTo>
                  <a:pt x="f2" y="f14"/>
                </a:lnTo>
                <a:lnTo>
                  <a:pt x="f2" y="f15"/>
                </a:lnTo>
                <a:lnTo>
                  <a:pt x="f11" y="f16"/>
                </a:lnTo>
                <a:lnTo>
                  <a:pt x="f9" y="f17"/>
                </a:lnTo>
                <a:lnTo>
                  <a:pt x="f7" y="f18"/>
                </a:lnTo>
                <a:lnTo>
                  <a:pt x="f5" y="f19"/>
                </a:lnTo>
                <a:lnTo>
                  <a:pt x="f5" y="f4"/>
                </a:lnTo>
                <a:lnTo>
                  <a:pt x="f3" y="f4"/>
                </a:lnTo>
                <a:lnTo>
                  <a:pt x="f3" y="f2"/>
                </a:lnTo>
                <a:lnTo>
                  <a:pt x="f5" y="f2"/>
                </a:lnTo>
                <a:close/>
              </a:path>
            </a:pathLst>
          </a:custGeom>
          <a:blipFill>
            <a:blip r:embed="rId2">
              <a:alphaModFix/>
            </a:blip>
            <a:tile sx="101135" sy="101135" algn="tl"/>
          </a:blipFill>
          <a:ln w="9528" cap="rnd">
            <a:solidFill>
              <a:srgbClr val="00C6BB"/>
            </a:solidFill>
            <a:prstDash val="solid"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3" name="Vertical Title 1">
            <a:extLst>
              <a:ext uri="{FF2B5EF4-FFF2-40B4-BE49-F238E27FC236}">
                <a16:creationId xmlns:a16="http://schemas.microsoft.com/office/drawing/2014/main" id="{0A2DAB7D-DBA1-A26B-BD10-ED6E0E2CE3FF}"/>
              </a:ext>
            </a:extLst>
          </p:cNvPr>
          <p:cNvSpPr txBox="1">
            <a:spLocks noGrp="1"/>
          </p:cNvSpPr>
          <p:nvPr>
            <p:ph type="title" orient="vert"/>
          </p:nvPr>
        </p:nvSpPr>
        <p:spPr>
          <a:xfrm>
            <a:off x="8183541" y="586166"/>
            <a:ext cx="2494794" cy="5134794"/>
          </a:xfrm>
        </p:spPr>
        <p:txBody>
          <a:bodyPr vert="eaVert"/>
          <a:lstStyle>
            <a:lvl1pPr>
              <a:defRPr/>
            </a:lvl1pPr>
          </a:lstStyle>
          <a:p>
            <a:pPr lvl="0"/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4" name="Vertical Text Placeholder 2">
            <a:extLst>
              <a:ext uri="{FF2B5EF4-FFF2-40B4-BE49-F238E27FC236}">
                <a16:creationId xmlns:a16="http://schemas.microsoft.com/office/drawing/2014/main" id="{6FB35FD2-4329-5AB6-EBE1-F7279E472C8E}"/>
              </a:ext>
            </a:extLst>
          </p:cNvPr>
          <p:cNvSpPr txBox="1">
            <a:spLocks noGrp="1"/>
          </p:cNvSpPr>
          <p:nvPr>
            <p:ph type="body" orient="vert" idx="1"/>
          </p:nvPr>
        </p:nvSpPr>
        <p:spPr>
          <a:xfrm>
            <a:off x="810002" y="446090"/>
            <a:ext cx="6611541" cy="5414957"/>
          </a:xfrm>
        </p:spPr>
        <p:txBody>
          <a:bodyPr vert="eaVert" anchor="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CB1E4A28-F391-C6A9-760D-807F9AA7E1FE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77DEF94-3212-4D84-9EC4-9C72C3432377}" type="datetime1">
              <a:rPr lang="ru-RU"/>
              <a:pPr lvl="0"/>
              <a:t>01.10.2024</a:t>
            </a:fld>
            <a:endParaRPr lang="ru-RU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53E6E1B9-0E12-0D46-F01C-CB828B10F03B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ru-RU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B280244A-7AC7-181F-09FA-15083AFD24A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03B36A5B-C3F5-44D3-ABC8-5B20C6E00FAD}" type="slidenum"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742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6">
            <a:extLst>
              <a:ext uri="{FF2B5EF4-FFF2-40B4-BE49-F238E27FC236}">
                <a16:creationId xmlns:a16="http://schemas.microsoft.com/office/drawing/2014/main" id="{37915AC3-B7F5-7E5F-80DE-971578F7D2C1}"/>
              </a:ext>
            </a:extLst>
          </p:cNvPr>
          <p:cNvSpPr/>
          <p:nvPr/>
        </p:nvSpPr>
        <p:spPr>
          <a:xfrm>
            <a:off x="0" y="0"/>
            <a:ext cx="12191996" cy="2185992"/>
          </a:xfrm>
          <a:custGeom>
            <a:avLst/>
            <a:gdLst>
              <a:gd name="f0" fmla="val w"/>
              <a:gd name="f1" fmla="val h"/>
              <a:gd name="f2" fmla="val 0"/>
              <a:gd name="f3" fmla="val 5760"/>
              <a:gd name="f4" fmla="val 1377"/>
              <a:gd name="f5" fmla="val 1189"/>
              <a:gd name="f6" fmla="val 943"/>
              <a:gd name="f7" fmla="val 1123"/>
              <a:gd name="f8" fmla="val 1369"/>
              <a:gd name="f9" fmla="val 1127"/>
              <a:gd name="f10" fmla="val 1371"/>
              <a:gd name="f11" fmla="val 1133"/>
              <a:gd name="f12" fmla="val 1374"/>
              <a:gd name="f13" fmla="val 1139"/>
              <a:gd name="f14" fmla="val 1144"/>
              <a:gd name="f15" fmla="val 1150"/>
              <a:gd name="f16" fmla="val 1155"/>
              <a:gd name="f17" fmla="val 1161"/>
              <a:gd name="f18" fmla="val 1165"/>
              <a:gd name="f19" fmla="val 1345"/>
              <a:gd name="f20" fmla="*/ f0 1 5760"/>
              <a:gd name="f21" fmla="*/ f1 1 1377"/>
              <a:gd name="f22" fmla="val f2"/>
              <a:gd name="f23" fmla="val f3"/>
              <a:gd name="f24" fmla="val f4"/>
              <a:gd name="f25" fmla="+- f24 0 f22"/>
              <a:gd name="f26" fmla="+- f23 0 f22"/>
              <a:gd name="f27" fmla="*/ f26 1 5760"/>
              <a:gd name="f28" fmla="*/ f25 1 1377"/>
              <a:gd name="f29" fmla="*/ 0 1 f27"/>
              <a:gd name="f30" fmla="*/ f23 1 f27"/>
              <a:gd name="f31" fmla="*/ 0 1 f28"/>
              <a:gd name="f32" fmla="*/ f24 1 f28"/>
              <a:gd name="f33" fmla="*/ f29 f20 1"/>
              <a:gd name="f34" fmla="*/ f30 f20 1"/>
              <a:gd name="f35" fmla="*/ f32 f21 1"/>
              <a:gd name="f36" fmla="*/ f31 f21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33" t="f36" r="f34" b="f35"/>
            <a:pathLst>
              <a:path w="5760" h="1377">
                <a:moveTo>
                  <a:pt x="f3" y="f2"/>
                </a:moveTo>
                <a:lnTo>
                  <a:pt x="f2" y="f2"/>
                </a:lnTo>
                <a:lnTo>
                  <a:pt x="f2" y="f5"/>
                </a:lnTo>
                <a:lnTo>
                  <a:pt x="f6" y="f5"/>
                </a:lnTo>
                <a:lnTo>
                  <a:pt x="f7" y="f8"/>
                </a:lnTo>
                <a:lnTo>
                  <a:pt x="f7" y="f8"/>
                </a:lnTo>
                <a:lnTo>
                  <a:pt x="f9" y="f10"/>
                </a:lnTo>
                <a:lnTo>
                  <a:pt x="f11" y="f12"/>
                </a:lnTo>
                <a:lnTo>
                  <a:pt x="f13" y="f4"/>
                </a:lnTo>
                <a:lnTo>
                  <a:pt x="f14" y="f4"/>
                </a:lnTo>
                <a:lnTo>
                  <a:pt x="f15" y="f4"/>
                </a:lnTo>
                <a:lnTo>
                  <a:pt x="f16" y="f12"/>
                </a:lnTo>
                <a:lnTo>
                  <a:pt x="f17" y="f10"/>
                </a:lnTo>
                <a:lnTo>
                  <a:pt x="f18" y="f8"/>
                </a:lnTo>
                <a:lnTo>
                  <a:pt x="f19" y="f5"/>
                </a:lnTo>
                <a:lnTo>
                  <a:pt x="f3" y="f5"/>
                </a:lnTo>
                <a:lnTo>
                  <a:pt x="f3" y="f2"/>
                </a:lnTo>
                <a:close/>
              </a:path>
            </a:pathLst>
          </a:custGeom>
          <a:blipFill>
            <a:blip r:embed="rId2">
              <a:alphaModFix/>
            </a:blip>
            <a:tile sx="101135" sy="101135" algn="tl"/>
          </a:blipFill>
          <a:ln w="9528" cap="rnd">
            <a:solidFill>
              <a:srgbClr val="00C6BB"/>
            </a:solidFill>
            <a:prstDash val="solid"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7BA7CE42-940F-8B6A-8F05-B2A3DBE697BB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8BA3A520-F0E7-EEA5-BBDF-CA7AD9318DA9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818708" y="2222284"/>
            <a:ext cx="10554571" cy="3636513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E3933770-C0CF-5587-6D2A-56CB262CE140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C180D69-320F-4B10-A190-16283BB581B6}" type="datetime1">
              <a:rPr lang="ru-RU"/>
              <a:pPr lvl="0"/>
              <a:t>01.10.2024</a:t>
            </a:fld>
            <a:endParaRPr lang="ru-RU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854D4F13-33C4-11BA-85A6-B485FD11C85D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ru-RU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930161BB-48F7-CE6D-000E-5A4E58B269A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C478B5DC-D996-4A8A-8747-72368B2BB21B}" type="slidenum"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743878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7">
            <a:extLst>
              <a:ext uri="{FF2B5EF4-FFF2-40B4-BE49-F238E27FC236}">
                <a16:creationId xmlns:a16="http://schemas.microsoft.com/office/drawing/2014/main" id="{864E080A-E998-7DE3-2B68-2B9BBC4A77EA}"/>
              </a:ext>
            </a:extLst>
          </p:cNvPr>
          <p:cNvSpPr/>
          <p:nvPr/>
        </p:nvSpPr>
        <p:spPr>
          <a:xfrm>
            <a:off x="0" y="0"/>
            <a:ext cx="12191996" cy="5203822"/>
          </a:xfrm>
          <a:custGeom>
            <a:avLst/>
            <a:gdLst>
              <a:gd name="f0" fmla="val w"/>
              <a:gd name="f1" fmla="val h"/>
              <a:gd name="f2" fmla="val 0"/>
              <a:gd name="f3" fmla="val 5760"/>
              <a:gd name="f4" fmla="val 3278"/>
              <a:gd name="f5" fmla="val 3090"/>
              <a:gd name="f6" fmla="val 4817"/>
              <a:gd name="f7" fmla="val 4637"/>
              <a:gd name="f8" fmla="val 3270"/>
              <a:gd name="f9" fmla="val 4633"/>
              <a:gd name="f10" fmla="val 3272"/>
              <a:gd name="f11" fmla="val 4627"/>
              <a:gd name="f12" fmla="val 3275"/>
              <a:gd name="f13" fmla="val 4621"/>
              <a:gd name="f14" fmla="val 4616"/>
              <a:gd name="f15" fmla="val 4610"/>
              <a:gd name="f16" fmla="val 4605"/>
              <a:gd name="f17" fmla="val 4599"/>
              <a:gd name="f18" fmla="val 4595"/>
              <a:gd name="f19" fmla="val 4415"/>
              <a:gd name="f20" fmla="*/ f0 1 5760"/>
              <a:gd name="f21" fmla="*/ f1 1 3278"/>
              <a:gd name="f22" fmla="val f2"/>
              <a:gd name="f23" fmla="val f3"/>
              <a:gd name="f24" fmla="val f4"/>
              <a:gd name="f25" fmla="+- f24 0 f22"/>
              <a:gd name="f26" fmla="+- f23 0 f22"/>
              <a:gd name="f27" fmla="*/ f26 1 5760"/>
              <a:gd name="f28" fmla="*/ f25 1 3278"/>
              <a:gd name="f29" fmla="*/ 0 1 f27"/>
              <a:gd name="f30" fmla="*/ f23 1 f27"/>
              <a:gd name="f31" fmla="*/ 0 1 f28"/>
              <a:gd name="f32" fmla="*/ f24 1 f28"/>
              <a:gd name="f33" fmla="*/ f29 f20 1"/>
              <a:gd name="f34" fmla="*/ f30 f20 1"/>
              <a:gd name="f35" fmla="*/ f32 f21 1"/>
              <a:gd name="f36" fmla="*/ f31 f21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33" t="f36" r="f34" b="f35"/>
            <a:pathLst>
              <a:path w="5760" h="3278">
                <a:moveTo>
                  <a:pt x="f2" y="f2"/>
                </a:moveTo>
                <a:lnTo>
                  <a:pt x="f3" y="f2"/>
                </a:lnTo>
                <a:lnTo>
                  <a:pt x="f3" y="f5"/>
                </a:lnTo>
                <a:lnTo>
                  <a:pt x="f6" y="f5"/>
                </a:lnTo>
                <a:lnTo>
                  <a:pt x="f7" y="f8"/>
                </a:lnTo>
                <a:lnTo>
                  <a:pt x="f7" y="f8"/>
                </a:lnTo>
                <a:lnTo>
                  <a:pt x="f9" y="f10"/>
                </a:lnTo>
                <a:lnTo>
                  <a:pt x="f11" y="f12"/>
                </a:lnTo>
                <a:lnTo>
                  <a:pt x="f13" y="f4"/>
                </a:lnTo>
                <a:lnTo>
                  <a:pt x="f14" y="f4"/>
                </a:lnTo>
                <a:lnTo>
                  <a:pt x="f15" y="f4"/>
                </a:lnTo>
                <a:lnTo>
                  <a:pt x="f16" y="f12"/>
                </a:lnTo>
                <a:lnTo>
                  <a:pt x="f17" y="f10"/>
                </a:lnTo>
                <a:lnTo>
                  <a:pt x="f18" y="f8"/>
                </a:lnTo>
                <a:lnTo>
                  <a:pt x="f19" y="f5"/>
                </a:lnTo>
                <a:lnTo>
                  <a:pt x="f2" y="f5"/>
                </a:lnTo>
                <a:lnTo>
                  <a:pt x="f2" y="f2"/>
                </a:lnTo>
                <a:lnTo>
                  <a:pt x="f2" y="f2"/>
                </a:lnTo>
                <a:close/>
              </a:path>
            </a:pathLst>
          </a:custGeom>
          <a:blipFill>
            <a:blip r:embed="rId2">
              <a:alphaModFix/>
            </a:blip>
            <a:tile sx="101135" sy="101135" algn="tl"/>
          </a:blipFill>
          <a:ln w="9528" cap="rnd">
            <a:solidFill>
              <a:srgbClr val="00C6BB"/>
            </a:solidFill>
            <a:prstDash val="solid"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5493A61B-2812-6D3C-94D8-EC8BEEBA2B71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10002" y="2951399"/>
            <a:ext cx="10561420" cy="1468800"/>
          </a:xfrm>
        </p:spPr>
        <p:txBody>
          <a:bodyPr/>
          <a:lstStyle>
            <a:lvl1pPr algn="r">
              <a:defRPr sz="4800"/>
            </a:lvl1pPr>
          </a:lstStyle>
          <a:p>
            <a:pPr lvl="0"/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4" name="Text Placeholder 2">
            <a:extLst>
              <a:ext uri="{FF2B5EF4-FFF2-40B4-BE49-F238E27FC236}">
                <a16:creationId xmlns:a16="http://schemas.microsoft.com/office/drawing/2014/main" id="{C995C5DC-E060-BDF8-3822-863FE2C2A720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810002" y="5281199"/>
            <a:ext cx="10561420" cy="433955"/>
          </a:xfrm>
        </p:spPr>
        <p:txBody>
          <a:bodyPr anchor="t">
            <a:noAutofit/>
          </a:bodyPr>
          <a:lstStyle>
            <a:lvl1pPr marL="0" indent="0" algn="r">
              <a:buNone/>
              <a:defRPr/>
            </a:lvl1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E66BCE1A-70F3-D4EF-B50F-B25C8B5E700E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90E58400-AAC9-44D1-806A-72495A1D57D8}" type="datetime1">
              <a:rPr lang="ru-RU"/>
              <a:pPr lvl="0"/>
              <a:t>01.10.2024</a:t>
            </a:fld>
            <a:endParaRPr lang="ru-RU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62BDABA3-DF7D-9756-22EC-4B506304690B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ru-RU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A71677E8-1E7A-7A61-28F5-CF0967576AF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225E7206-7D86-4C96-AD79-4A477DE2FD0C}" type="slidenum"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1883897"/>
      </p:ext>
    </p:extLst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6">
            <a:extLst>
              <a:ext uri="{FF2B5EF4-FFF2-40B4-BE49-F238E27FC236}">
                <a16:creationId xmlns:a16="http://schemas.microsoft.com/office/drawing/2014/main" id="{BC1B0DC9-8C5B-1FD0-8D76-A60FBE719807}"/>
              </a:ext>
            </a:extLst>
          </p:cNvPr>
          <p:cNvSpPr/>
          <p:nvPr/>
        </p:nvSpPr>
        <p:spPr>
          <a:xfrm>
            <a:off x="0" y="0"/>
            <a:ext cx="12191996" cy="2185992"/>
          </a:xfrm>
          <a:custGeom>
            <a:avLst/>
            <a:gdLst>
              <a:gd name="f0" fmla="val w"/>
              <a:gd name="f1" fmla="val h"/>
              <a:gd name="f2" fmla="val 0"/>
              <a:gd name="f3" fmla="val 5760"/>
              <a:gd name="f4" fmla="val 1377"/>
              <a:gd name="f5" fmla="val 1189"/>
              <a:gd name="f6" fmla="val 943"/>
              <a:gd name="f7" fmla="val 1123"/>
              <a:gd name="f8" fmla="val 1369"/>
              <a:gd name="f9" fmla="val 1127"/>
              <a:gd name="f10" fmla="val 1371"/>
              <a:gd name="f11" fmla="val 1133"/>
              <a:gd name="f12" fmla="val 1374"/>
              <a:gd name="f13" fmla="val 1139"/>
              <a:gd name="f14" fmla="val 1144"/>
              <a:gd name="f15" fmla="val 1150"/>
              <a:gd name="f16" fmla="val 1155"/>
              <a:gd name="f17" fmla="val 1161"/>
              <a:gd name="f18" fmla="val 1165"/>
              <a:gd name="f19" fmla="val 1345"/>
              <a:gd name="f20" fmla="*/ f0 1 5760"/>
              <a:gd name="f21" fmla="*/ f1 1 1377"/>
              <a:gd name="f22" fmla="val f2"/>
              <a:gd name="f23" fmla="val f3"/>
              <a:gd name="f24" fmla="val f4"/>
              <a:gd name="f25" fmla="+- f24 0 f22"/>
              <a:gd name="f26" fmla="+- f23 0 f22"/>
              <a:gd name="f27" fmla="*/ f26 1 5760"/>
              <a:gd name="f28" fmla="*/ f25 1 1377"/>
              <a:gd name="f29" fmla="*/ 0 1 f27"/>
              <a:gd name="f30" fmla="*/ f23 1 f27"/>
              <a:gd name="f31" fmla="*/ 0 1 f28"/>
              <a:gd name="f32" fmla="*/ f24 1 f28"/>
              <a:gd name="f33" fmla="*/ f29 f20 1"/>
              <a:gd name="f34" fmla="*/ f30 f20 1"/>
              <a:gd name="f35" fmla="*/ f32 f21 1"/>
              <a:gd name="f36" fmla="*/ f31 f21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33" t="f36" r="f34" b="f35"/>
            <a:pathLst>
              <a:path w="5760" h="1377">
                <a:moveTo>
                  <a:pt x="f3" y="f2"/>
                </a:moveTo>
                <a:lnTo>
                  <a:pt x="f2" y="f2"/>
                </a:lnTo>
                <a:lnTo>
                  <a:pt x="f2" y="f5"/>
                </a:lnTo>
                <a:lnTo>
                  <a:pt x="f6" y="f5"/>
                </a:lnTo>
                <a:lnTo>
                  <a:pt x="f7" y="f8"/>
                </a:lnTo>
                <a:lnTo>
                  <a:pt x="f7" y="f8"/>
                </a:lnTo>
                <a:lnTo>
                  <a:pt x="f9" y="f10"/>
                </a:lnTo>
                <a:lnTo>
                  <a:pt x="f11" y="f12"/>
                </a:lnTo>
                <a:lnTo>
                  <a:pt x="f13" y="f4"/>
                </a:lnTo>
                <a:lnTo>
                  <a:pt x="f14" y="f4"/>
                </a:lnTo>
                <a:lnTo>
                  <a:pt x="f15" y="f4"/>
                </a:lnTo>
                <a:lnTo>
                  <a:pt x="f16" y="f12"/>
                </a:lnTo>
                <a:lnTo>
                  <a:pt x="f17" y="f10"/>
                </a:lnTo>
                <a:lnTo>
                  <a:pt x="f18" y="f8"/>
                </a:lnTo>
                <a:lnTo>
                  <a:pt x="f19" y="f5"/>
                </a:lnTo>
                <a:lnTo>
                  <a:pt x="f3" y="f5"/>
                </a:lnTo>
                <a:lnTo>
                  <a:pt x="f3" y="f2"/>
                </a:lnTo>
                <a:close/>
              </a:path>
            </a:pathLst>
          </a:custGeom>
          <a:blipFill>
            <a:blip r:embed="rId2">
              <a:alphaModFix/>
            </a:blip>
            <a:tile sx="101135" sy="101135" algn="tl"/>
          </a:blipFill>
          <a:ln w="9528" cap="rnd">
            <a:solidFill>
              <a:srgbClr val="00C6BB"/>
            </a:solidFill>
            <a:prstDash val="solid"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6F996017-3BDB-7AFE-9091-AB7239F58F87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8E3A20E2-A7B1-2336-2928-473F65438CB0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818708" y="2222284"/>
            <a:ext cx="5185873" cy="3638763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Content Placeholder 3">
            <a:extLst>
              <a:ext uri="{FF2B5EF4-FFF2-40B4-BE49-F238E27FC236}">
                <a16:creationId xmlns:a16="http://schemas.microsoft.com/office/drawing/2014/main" id="{B7836F05-3EBF-3ADF-ED45-0AAAE3D37C71}"/>
              </a:ext>
            </a:extLst>
          </p:cNvPr>
          <p:cNvSpPr txBox="1">
            <a:spLocks noGrp="1"/>
          </p:cNvSpPr>
          <p:nvPr>
            <p:ph idx="2"/>
          </p:nvPr>
        </p:nvSpPr>
        <p:spPr>
          <a:xfrm>
            <a:off x="6187415" y="2222284"/>
            <a:ext cx="5194587" cy="3638763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6" name="Date Placeholder 4">
            <a:extLst>
              <a:ext uri="{FF2B5EF4-FFF2-40B4-BE49-F238E27FC236}">
                <a16:creationId xmlns:a16="http://schemas.microsoft.com/office/drawing/2014/main" id="{17050EDA-4327-07F5-94F1-24E4C147B934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C65EADD-631B-47DB-A3C4-D11595A35ED2}" type="datetime1">
              <a:rPr lang="ru-RU"/>
              <a:pPr lvl="0"/>
              <a:t>01.10.2024</a:t>
            </a:fld>
            <a:endParaRPr lang="ru-RU"/>
          </a:p>
        </p:txBody>
      </p:sp>
      <p:sp>
        <p:nvSpPr>
          <p:cNvPr id="7" name="Footer Placeholder 5">
            <a:extLst>
              <a:ext uri="{FF2B5EF4-FFF2-40B4-BE49-F238E27FC236}">
                <a16:creationId xmlns:a16="http://schemas.microsoft.com/office/drawing/2014/main" id="{28504620-DF24-578E-0D8D-74AC38B18E93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ru-RU"/>
          </a:p>
        </p:txBody>
      </p:sp>
      <p:sp>
        <p:nvSpPr>
          <p:cNvPr id="8" name="Slide Number Placeholder 6">
            <a:extLst>
              <a:ext uri="{FF2B5EF4-FFF2-40B4-BE49-F238E27FC236}">
                <a16:creationId xmlns:a16="http://schemas.microsoft.com/office/drawing/2014/main" id="{ACB23A63-24B0-4859-E1BF-964F338F084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2AA884CB-26C8-4E6A-B623-FAA32C4C635D}" type="slidenum"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297671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6">
            <a:extLst>
              <a:ext uri="{FF2B5EF4-FFF2-40B4-BE49-F238E27FC236}">
                <a16:creationId xmlns:a16="http://schemas.microsoft.com/office/drawing/2014/main" id="{C6265D12-1014-BCC1-ED89-F2553C4A0F9F}"/>
              </a:ext>
            </a:extLst>
          </p:cNvPr>
          <p:cNvSpPr/>
          <p:nvPr/>
        </p:nvSpPr>
        <p:spPr>
          <a:xfrm>
            <a:off x="0" y="0"/>
            <a:ext cx="12191996" cy="2185992"/>
          </a:xfrm>
          <a:custGeom>
            <a:avLst/>
            <a:gdLst>
              <a:gd name="f0" fmla="val w"/>
              <a:gd name="f1" fmla="val h"/>
              <a:gd name="f2" fmla="val 0"/>
              <a:gd name="f3" fmla="val 5760"/>
              <a:gd name="f4" fmla="val 1377"/>
              <a:gd name="f5" fmla="val 1189"/>
              <a:gd name="f6" fmla="val 943"/>
              <a:gd name="f7" fmla="val 1123"/>
              <a:gd name="f8" fmla="val 1369"/>
              <a:gd name="f9" fmla="val 1127"/>
              <a:gd name="f10" fmla="val 1371"/>
              <a:gd name="f11" fmla="val 1133"/>
              <a:gd name="f12" fmla="val 1374"/>
              <a:gd name="f13" fmla="val 1139"/>
              <a:gd name="f14" fmla="val 1144"/>
              <a:gd name="f15" fmla="val 1150"/>
              <a:gd name="f16" fmla="val 1155"/>
              <a:gd name="f17" fmla="val 1161"/>
              <a:gd name="f18" fmla="val 1165"/>
              <a:gd name="f19" fmla="val 1345"/>
              <a:gd name="f20" fmla="*/ f0 1 5760"/>
              <a:gd name="f21" fmla="*/ f1 1 1377"/>
              <a:gd name="f22" fmla="val f2"/>
              <a:gd name="f23" fmla="val f3"/>
              <a:gd name="f24" fmla="val f4"/>
              <a:gd name="f25" fmla="+- f24 0 f22"/>
              <a:gd name="f26" fmla="+- f23 0 f22"/>
              <a:gd name="f27" fmla="*/ f26 1 5760"/>
              <a:gd name="f28" fmla="*/ f25 1 1377"/>
              <a:gd name="f29" fmla="*/ 0 1 f27"/>
              <a:gd name="f30" fmla="*/ f23 1 f27"/>
              <a:gd name="f31" fmla="*/ 0 1 f28"/>
              <a:gd name="f32" fmla="*/ f24 1 f28"/>
              <a:gd name="f33" fmla="*/ f29 f20 1"/>
              <a:gd name="f34" fmla="*/ f30 f20 1"/>
              <a:gd name="f35" fmla="*/ f32 f21 1"/>
              <a:gd name="f36" fmla="*/ f31 f21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33" t="f36" r="f34" b="f35"/>
            <a:pathLst>
              <a:path w="5760" h="1377">
                <a:moveTo>
                  <a:pt x="f3" y="f2"/>
                </a:moveTo>
                <a:lnTo>
                  <a:pt x="f2" y="f2"/>
                </a:lnTo>
                <a:lnTo>
                  <a:pt x="f2" y="f5"/>
                </a:lnTo>
                <a:lnTo>
                  <a:pt x="f6" y="f5"/>
                </a:lnTo>
                <a:lnTo>
                  <a:pt x="f7" y="f8"/>
                </a:lnTo>
                <a:lnTo>
                  <a:pt x="f7" y="f8"/>
                </a:lnTo>
                <a:lnTo>
                  <a:pt x="f9" y="f10"/>
                </a:lnTo>
                <a:lnTo>
                  <a:pt x="f11" y="f12"/>
                </a:lnTo>
                <a:lnTo>
                  <a:pt x="f13" y="f4"/>
                </a:lnTo>
                <a:lnTo>
                  <a:pt x="f14" y="f4"/>
                </a:lnTo>
                <a:lnTo>
                  <a:pt x="f15" y="f4"/>
                </a:lnTo>
                <a:lnTo>
                  <a:pt x="f16" y="f12"/>
                </a:lnTo>
                <a:lnTo>
                  <a:pt x="f17" y="f10"/>
                </a:lnTo>
                <a:lnTo>
                  <a:pt x="f18" y="f8"/>
                </a:lnTo>
                <a:lnTo>
                  <a:pt x="f19" y="f5"/>
                </a:lnTo>
                <a:lnTo>
                  <a:pt x="f3" y="f5"/>
                </a:lnTo>
                <a:lnTo>
                  <a:pt x="f3" y="f2"/>
                </a:lnTo>
                <a:close/>
              </a:path>
            </a:pathLst>
          </a:custGeom>
          <a:blipFill>
            <a:blip r:embed="rId2">
              <a:alphaModFix/>
            </a:blip>
            <a:tile sx="101135" sy="101135" algn="tl"/>
          </a:blipFill>
          <a:ln w="9528" cap="rnd">
            <a:solidFill>
              <a:srgbClr val="00C6BB"/>
            </a:solidFill>
            <a:prstDash val="solid"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1EE77D5B-6824-DCBD-CB30-B0DAF4C29366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4" name="Text Placeholder 2">
            <a:extLst>
              <a:ext uri="{FF2B5EF4-FFF2-40B4-BE49-F238E27FC236}">
                <a16:creationId xmlns:a16="http://schemas.microsoft.com/office/drawing/2014/main" id="{9961B317-F56F-CC54-8F5B-331AA7F4B9CA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814730" y="2174872"/>
            <a:ext cx="5189860" cy="576264"/>
          </a:xfrm>
        </p:spPr>
        <p:txBody>
          <a:bodyPr anchor="b" anchorCtr="1">
            <a:noAutofit/>
          </a:bodyPr>
          <a:lstStyle>
            <a:lvl1pPr marL="0" indent="0" algn="ctr">
              <a:spcBef>
                <a:spcPts val="500"/>
              </a:spcBef>
              <a:buNone/>
              <a:defRPr sz="2000"/>
            </a:lvl1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Content Placeholder 3">
            <a:extLst>
              <a:ext uri="{FF2B5EF4-FFF2-40B4-BE49-F238E27FC236}">
                <a16:creationId xmlns:a16="http://schemas.microsoft.com/office/drawing/2014/main" id="{0872EC4A-26FB-2409-14FC-83B8C65478C9}"/>
              </a:ext>
            </a:extLst>
          </p:cNvPr>
          <p:cNvSpPr txBox="1">
            <a:spLocks noGrp="1"/>
          </p:cNvSpPr>
          <p:nvPr>
            <p:ph idx="2"/>
          </p:nvPr>
        </p:nvSpPr>
        <p:spPr>
          <a:xfrm>
            <a:off x="814730" y="2751136"/>
            <a:ext cx="5189860" cy="3109910"/>
          </a:xfrm>
        </p:spPr>
        <p:txBody>
          <a:bodyPr anchor="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6" name="Text Placeholder 4">
            <a:extLst>
              <a:ext uri="{FF2B5EF4-FFF2-40B4-BE49-F238E27FC236}">
                <a16:creationId xmlns:a16="http://schemas.microsoft.com/office/drawing/2014/main" id="{C951360B-CEB5-694A-970D-D459F8F27A5F}"/>
              </a:ext>
            </a:extLst>
          </p:cNvPr>
          <p:cNvSpPr txBox="1">
            <a:spLocks noGrp="1"/>
          </p:cNvSpPr>
          <p:nvPr>
            <p:ph type="body" idx="3"/>
          </p:nvPr>
        </p:nvSpPr>
        <p:spPr>
          <a:xfrm>
            <a:off x="6187415" y="2174872"/>
            <a:ext cx="5194587" cy="576264"/>
          </a:xfrm>
        </p:spPr>
        <p:txBody>
          <a:bodyPr anchor="b" anchorCtr="1">
            <a:noAutofit/>
          </a:bodyPr>
          <a:lstStyle>
            <a:lvl1pPr marL="0" indent="0" algn="ctr">
              <a:spcBef>
                <a:spcPts val="500"/>
              </a:spcBef>
              <a:buNone/>
              <a:defRPr sz="2000"/>
            </a:lvl1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7" name="Content Placeholder 5">
            <a:extLst>
              <a:ext uri="{FF2B5EF4-FFF2-40B4-BE49-F238E27FC236}">
                <a16:creationId xmlns:a16="http://schemas.microsoft.com/office/drawing/2014/main" id="{157FC2AA-71B3-F62A-44D9-0FE296B36F67}"/>
              </a:ext>
            </a:extLst>
          </p:cNvPr>
          <p:cNvSpPr txBox="1">
            <a:spLocks noGrp="1"/>
          </p:cNvSpPr>
          <p:nvPr>
            <p:ph idx="4"/>
          </p:nvPr>
        </p:nvSpPr>
        <p:spPr>
          <a:xfrm>
            <a:off x="6187415" y="2751136"/>
            <a:ext cx="5194587" cy="3109910"/>
          </a:xfrm>
        </p:spPr>
        <p:txBody>
          <a:bodyPr anchor="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8" name="Date Placeholder 6">
            <a:extLst>
              <a:ext uri="{FF2B5EF4-FFF2-40B4-BE49-F238E27FC236}">
                <a16:creationId xmlns:a16="http://schemas.microsoft.com/office/drawing/2014/main" id="{A1681F35-345A-E402-4082-831B6E1055DD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9C6B1E67-4067-4F15-8355-F4C7E4455797}" type="datetime1">
              <a:rPr lang="ru-RU"/>
              <a:pPr lvl="0"/>
              <a:t>01.10.2024</a:t>
            </a:fld>
            <a:endParaRPr lang="ru-RU"/>
          </a:p>
        </p:txBody>
      </p:sp>
      <p:sp>
        <p:nvSpPr>
          <p:cNvPr id="9" name="Footer Placeholder 7">
            <a:extLst>
              <a:ext uri="{FF2B5EF4-FFF2-40B4-BE49-F238E27FC236}">
                <a16:creationId xmlns:a16="http://schemas.microsoft.com/office/drawing/2014/main" id="{B904CAF4-C653-4D4D-E24F-DB235F837795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ru-RU"/>
          </a:p>
        </p:txBody>
      </p:sp>
      <p:sp>
        <p:nvSpPr>
          <p:cNvPr id="10" name="Slide Number Placeholder 8">
            <a:extLst>
              <a:ext uri="{FF2B5EF4-FFF2-40B4-BE49-F238E27FC236}">
                <a16:creationId xmlns:a16="http://schemas.microsoft.com/office/drawing/2014/main" id="{D9BE9DAC-0AB5-B2A4-FA89-56B12476FF7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98B5565-5A82-433A-8C84-315F899A23C4}" type="slidenum"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213085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6">
            <a:extLst>
              <a:ext uri="{FF2B5EF4-FFF2-40B4-BE49-F238E27FC236}">
                <a16:creationId xmlns:a16="http://schemas.microsoft.com/office/drawing/2014/main" id="{5B70BD3D-4D47-F81A-5BA1-252E38098A95}"/>
              </a:ext>
            </a:extLst>
          </p:cNvPr>
          <p:cNvSpPr/>
          <p:nvPr/>
        </p:nvSpPr>
        <p:spPr>
          <a:xfrm>
            <a:off x="0" y="0"/>
            <a:ext cx="12191996" cy="2185992"/>
          </a:xfrm>
          <a:custGeom>
            <a:avLst/>
            <a:gdLst>
              <a:gd name="f0" fmla="val w"/>
              <a:gd name="f1" fmla="val h"/>
              <a:gd name="f2" fmla="val 0"/>
              <a:gd name="f3" fmla="val 5760"/>
              <a:gd name="f4" fmla="val 1377"/>
              <a:gd name="f5" fmla="val 1189"/>
              <a:gd name="f6" fmla="val 943"/>
              <a:gd name="f7" fmla="val 1123"/>
              <a:gd name="f8" fmla="val 1369"/>
              <a:gd name="f9" fmla="val 1127"/>
              <a:gd name="f10" fmla="val 1371"/>
              <a:gd name="f11" fmla="val 1133"/>
              <a:gd name="f12" fmla="val 1374"/>
              <a:gd name="f13" fmla="val 1139"/>
              <a:gd name="f14" fmla="val 1144"/>
              <a:gd name="f15" fmla="val 1150"/>
              <a:gd name="f16" fmla="val 1155"/>
              <a:gd name="f17" fmla="val 1161"/>
              <a:gd name="f18" fmla="val 1165"/>
              <a:gd name="f19" fmla="val 1345"/>
              <a:gd name="f20" fmla="*/ f0 1 5760"/>
              <a:gd name="f21" fmla="*/ f1 1 1377"/>
              <a:gd name="f22" fmla="val f2"/>
              <a:gd name="f23" fmla="val f3"/>
              <a:gd name="f24" fmla="val f4"/>
              <a:gd name="f25" fmla="+- f24 0 f22"/>
              <a:gd name="f26" fmla="+- f23 0 f22"/>
              <a:gd name="f27" fmla="*/ f26 1 5760"/>
              <a:gd name="f28" fmla="*/ f25 1 1377"/>
              <a:gd name="f29" fmla="*/ 0 1 f27"/>
              <a:gd name="f30" fmla="*/ f23 1 f27"/>
              <a:gd name="f31" fmla="*/ 0 1 f28"/>
              <a:gd name="f32" fmla="*/ f24 1 f28"/>
              <a:gd name="f33" fmla="*/ f29 f20 1"/>
              <a:gd name="f34" fmla="*/ f30 f20 1"/>
              <a:gd name="f35" fmla="*/ f32 f21 1"/>
              <a:gd name="f36" fmla="*/ f31 f21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33" t="f36" r="f34" b="f35"/>
            <a:pathLst>
              <a:path w="5760" h="1377">
                <a:moveTo>
                  <a:pt x="f3" y="f2"/>
                </a:moveTo>
                <a:lnTo>
                  <a:pt x="f2" y="f2"/>
                </a:lnTo>
                <a:lnTo>
                  <a:pt x="f2" y="f5"/>
                </a:lnTo>
                <a:lnTo>
                  <a:pt x="f6" y="f5"/>
                </a:lnTo>
                <a:lnTo>
                  <a:pt x="f7" y="f8"/>
                </a:lnTo>
                <a:lnTo>
                  <a:pt x="f7" y="f8"/>
                </a:lnTo>
                <a:lnTo>
                  <a:pt x="f9" y="f10"/>
                </a:lnTo>
                <a:lnTo>
                  <a:pt x="f11" y="f12"/>
                </a:lnTo>
                <a:lnTo>
                  <a:pt x="f13" y="f4"/>
                </a:lnTo>
                <a:lnTo>
                  <a:pt x="f14" y="f4"/>
                </a:lnTo>
                <a:lnTo>
                  <a:pt x="f15" y="f4"/>
                </a:lnTo>
                <a:lnTo>
                  <a:pt x="f16" y="f12"/>
                </a:lnTo>
                <a:lnTo>
                  <a:pt x="f17" y="f10"/>
                </a:lnTo>
                <a:lnTo>
                  <a:pt x="f18" y="f8"/>
                </a:lnTo>
                <a:lnTo>
                  <a:pt x="f19" y="f5"/>
                </a:lnTo>
                <a:lnTo>
                  <a:pt x="f3" y="f5"/>
                </a:lnTo>
                <a:lnTo>
                  <a:pt x="f3" y="f2"/>
                </a:lnTo>
                <a:close/>
              </a:path>
            </a:pathLst>
          </a:custGeom>
          <a:blipFill>
            <a:blip r:embed="rId2">
              <a:alphaModFix/>
            </a:blip>
            <a:tile sx="101135" sy="101135" algn="tl"/>
          </a:blipFill>
          <a:ln w="9528" cap="rnd">
            <a:solidFill>
              <a:srgbClr val="00C6BB"/>
            </a:solidFill>
            <a:prstDash val="solid"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74004D4E-40A1-5626-3716-4B23A5D4B630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4" name="Date Placeholder 2">
            <a:extLst>
              <a:ext uri="{FF2B5EF4-FFF2-40B4-BE49-F238E27FC236}">
                <a16:creationId xmlns:a16="http://schemas.microsoft.com/office/drawing/2014/main" id="{278064E2-2B05-1199-C472-3382D8535817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BA7B9FD-E692-46D7-BAF3-EC05C8ACE6E8}" type="datetime1">
              <a:rPr lang="ru-RU"/>
              <a:pPr lvl="0"/>
              <a:t>01.10.2024</a:t>
            </a:fld>
            <a:endParaRPr lang="ru-RU"/>
          </a:p>
        </p:txBody>
      </p:sp>
      <p:sp>
        <p:nvSpPr>
          <p:cNvPr id="5" name="Footer Placeholder 3">
            <a:extLst>
              <a:ext uri="{FF2B5EF4-FFF2-40B4-BE49-F238E27FC236}">
                <a16:creationId xmlns:a16="http://schemas.microsoft.com/office/drawing/2014/main" id="{608DF4F8-0CA1-EB5D-902B-3CF7CA0113EC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ru-RU"/>
          </a:p>
        </p:txBody>
      </p:sp>
      <p:sp>
        <p:nvSpPr>
          <p:cNvPr id="6" name="Slide Number Placeholder 4">
            <a:extLst>
              <a:ext uri="{FF2B5EF4-FFF2-40B4-BE49-F238E27FC236}">
                <a16:creationId xmlns:a16="http://schemas.microsoft.com/office/drawing/2014/main" id="{137BA20A-5FF3-E1F5-6D26-788CB9C0369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3D36B36-C222-4E74-AC3E-E497EC56C63B}" type="slidenum"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05167993"/>
      </p:ext>
    </p:extLst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585549E-1142-8921-AD85-E64A1CA42ADD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C8B1A48A-DF96-46AD-8A92-3DBD9517129F}" type="datetime1">
              <a:rPr lang="ru-RU"/>
              <a:pPr lvl="0"/>
              <a:t>01.10.2024</a:t>
            </a:fld>
            <a:endParaRPr lang="ru-RU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76D5CD3-163B-B3FF-B528-E2B342A9FF60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ru-RU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FABC8DC-F4EB-48B1-938C-B4F54F0556F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318BCEE-9BA4-4E6A-A3FE-43E45EFD6874}" type="slidenum"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629168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6">
            <a:extLst>
              <a:ext uri="{FF2B5EF4-FFF2-40B4-BE49-F238E27FC236}">
                <a16:creationId xmlns:a16="http://schemas.microsoft.com/office/drawing/2014/main" id="{06853416-4B75-20C7-CEC3-18EB89121013}"/>
              </a:ext>
            </a:extLst>
          </p:cNvPr>
          <p:cNvSpPr/>
          <p:nvPr/>
        </p:nvSpPr>
        <p:spPr>
          <a:xfrm>
            <a:off x="1073148" y="446090"/>
            <a:ext cx="3547533" cy="1814654"/>
          </a:xfrm>
          <a:custGeom>
            <a:avLst/>
            <a:gdLst>
              <a:gd name="f0" fmla="val w"/>
              <a:gd name="f1" fmla="val h"/>
              <a:gd name="f2" fmla="val 0"/>
              <a:gd name="f3" fmla="val 3384"/>
              <a:gd name="f4" fmla="val 2308"/>
              <a:gd name="f5" fmla="val 3340"/>
              <a:gd name="f6" fmla="val 44"/>
              <a:gd name="f7" fmla="val 34"/>
              <a:gd name="f8" fmla="val 26"/>
              <a:gd name="f9" fmla="val 4"/>
              <a:gd name="f10" fmla="val 20"/>
              <a:gd name="f11" fmla="val 8"/>
              <a:gd name="f12" fmla="val 12"/>
              <a:gd name="f13" fmla="val 2076"/>
              <a:gd name="f14" fmla="val 2086"/>
              <a:gd name="f15" fmla="val 2094"/>
              <a:gd name="f16" fmla="val 2100"/>
              <a:gd name="f17" fmla="val 2108"/>
              <a:gd name="f18" fmla="val 2112"/>
              <a:gd name="f19" fmla="val 2116"/>
              <a:gd name="f20" fmla="val 2120"/>
              <a:gd name="f21" fmla="val 474"/>
              <a:gd name="f22" fmla="val 650"/>
              <a:gd name="f23" fmla="val 2296"/>
              <a:gd name="f24" fmla="val 656"/>
              <a:gd name="f25" fmla="val 2300"/>
              <a:gd name="f26" fmla="val 664"/>
              <a:gd name="f27" fmla="val 2304"/>
              <a:gd name="f28" fmla="val 672"/>
              <a:gd name="f29" fmla="val 680"/>
              <a:gd name="f30" fmla="val 688"/>
              <a:gd name="f31" fmla="val 696"/>
              <a:gd name="f32" fmla="val 704"/>
              <a:gd name="f33" fmla="val 710"/>
              <a:gd name="f34" fmla="val 886"/>
              <a:gd name="f35" fmla="val 3350"/>
              <a:gd name="f36" fmla="val 3358"/>
              <a:gd name="f37" fmla="val 3364"/>
              <a:gd name="f38" fmla="val 3372"/>
              <a:gd name="f39" fmla="val 3376"/>
              <a:gd name="f40" fmla="val 3380"/>
              <a:gd name="f41" fmla="*/ f0 1 3384"/>
              <a:gd name="f42" fmla="*/ f1 1 2308"/>
              <a:gd name="f43" fmla="val f2"/>
              <a:gd name="f44" fmla="val f3"/>
              <a:gd name="f45" fmla="val f4"/>
              <a:gd name="f46" fmla="+- f45 0 f43"/>
              <a:gd name="f47" fmla="+- f44 0 f43"/>
              <a:gd name="f48" fmla="*/ f47 1 3384"/>
              <a:gd name="f49" fmla="*/ f46 1 2308"/>
              <a:gd name="f50" fmla="*/ 0 1 f48"/>
              <a:gd name="f51" fmla="*/ f44 1 f48"/>
              <a:gd name="f52" fmla="*/ 0 1 f49"/>
              <a:gd name="f53" fmla="*/ f45 1 f49"/>
              <a:gd name="f54" fmla="*/ f50 f41 1"/>
              <a:gd name="f55" fmla="*/ f51 f41 1"/>
              <a:gd name="f56" fmla="*/ f53 f42 1"/>
              <a:gd name="f57" fmla="*/ f52 f42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54" t="f57" r="f55" b="f56"/>
            <a:pathLst>
              <a:path w="3384" h="2308">
                <a:moveTo>
                  <a:pt x="f5" y="f2"/>
                </a:moveTo>
                <a:lnTo>
                  <a:pt x="f6" y="f2"/>
                </a:lnTo>
                <a:lnTo>
                  <a:pt x="f6" y="f2"/>
                </a:lnTo>
                <a:lnTo>
                  <a:pt x="f7" y="f2"/>
                </a:lnTo>
                <a:lnTo>
                  <a:pt x="f8" y="f9"/>
                </a:lnTo>
                <a:lnTo>
                  <a:pt x="f10" y="f11"/>
                </a:lnTo>
                <a:lnTo>
                  <a:pt x="f12" y="f12"/>
                </a:lnTo>
                <a:lnTo>
                  <a:pt x="f11" y="f10"/>
                </a:lnTo>
                <a:lnTo>
                  <a:pt x="f9" y="f8"/>
                </a:lnTo>
                <a:lnTo>
                  <a:pt x="f2" y="f7"/>
                </a:lnTo>
                <a:lnTo>
                  <a:pt x="f2" y="f6"/>
                </a:lnTo>
                <a:lnTo>
                  <a:pt x="f2" y="f13"/>
                </a:lnTo>
                <a:lnTo>
                  <a:pt x="f2" y="f13"/>
                </a:lnTo>
                <a:lnTo>
                  <a:pt x="f2" y="f14"/>
                </a:lnTo>
                <a:lnTo>
                  <a:pt x="f9" y="f15"/>
                </a:lnTo>
                <a:lnTo>
                  <a:pt x="f11" y="f16"/>
                </a:lnTo>
                <a:lnTo>
                  <a:pt x="f12" y="f17"/>
                </a:lnTo>
                <a:lnTo>
                  <a:pt x="f10" y="f18"/>
                </a:lnTo>
                <a:lnTo>
                  <a:pt x="f8" y="f19"/>
                </a:lnTo>
                <a:lnTo>
                  <a:pt x="f7" y="f20"/>
                </a:lnTo>
                <a:lnTo>
                  <a:pt x="f6" y="f20"/>
                </a:lnTo>
                <a:lnTo>
                  <a:pt x="f21" y="f20"/>
                </a:lnTo>
                <a:lnTo>
                  <a:pt x="f22" y="f23"/>
                </a:lnTo>
                <a:lnTo>
                  <a:pt x="f22" y="f23"/>
                </a:lnTo>
                <a:lnTo>
                  <a:pt x="f24" y="f25"/>
                </a:lnTo>
                <a:lnTo>
                  <a:pt x="f26" y="f27"/>
                </a:lnTo>
                <a:lnTo>
                  <a:pt x="f28" y="f4"/>
                </a:lnTo>
                <a:lnTo>
                  <a:pt x="f29" y="f4"/>
                </a:lnTo>
                <a:lnTo>
                  <a:pt x="f30" y="f4"/>
                </a:lnTo>
                <a:lnTo>
                  <a:pt x="f31" y="f27"/>
                </a:lnTo>
                <a:lnTo>
                  <a:pt x="f32" y="f25"/>
                </a:lnTo>
                <a:lnTo>
                  <a:pt x="f33" y="f23"/>
                </a:lnTo>
                <a:lnTo>
                  <a:pt x="f34" y="f20"/>
                </a:lnTo>
                <a:lnTo>
                  <a:pt x="f5" y="f20"/>
                </a:lnTo>
                <a:lnTo>
                  <a:pt x="f5" y="f20"/>
                </a:lnTo>
                <a:lnTo>
                  <a:pt x="f35" y="f20"/>
                </a:lnTo>
                <a:lnTo>
                  <a:pt x="f36" y="f19"/>
                </a:lnTo>
                <a:lnTo>
                  <a:pt x="f37" y="f18"/>
                </a:lnTo>
                <a:lnTo>
                  <a:pt x="f38" y="f17"/>
                </a:lnTo>
                <a:lnTo>
                  <a:pt x="f39" y="f16"/>
                </a:lnTo>
                <a:lnTo>
                  <a:pt x="f40" y="f15"/>
                </a:lnTo>
                <a:lnTo>
                  <a:pt x="f3" y="f14"/>
                </a:lnTo>
                <a:lnTo>
                  <a:pt x="f3" y="f13"/>
                </a:lnTo>
                <a:lnTo>
                  <a:pt x="f3" y="f6"/>
                </a:lnTo>
                <a:lnTo>
                  <a:pt x="f3" y="f6"/>
                </a:lnTo>
                <a:lnTo>
                  <a:pt x="f3" y="f7"/>
                </a:lnTo>
                <a:lnTo>
                  <a:pt x="f40" y="f8"/>
                </a:lnTo>
                <a:lnTo>
                  <a:pt x="f39" y="f10"/>
                </a:lnTo>
                <a:lnTo>
                  <a:pt x="f38" y="f12"/>
                </a:lnTo>
                <a:lnTo>
                  <a:pt x="f37" y="f11"/>
                </a:lnTo>
                <a:lnTo>
                  <a:pt x="f36" y="f9"/>
                </a:lnTo>
                <a:lnTo>
                  <a:pt x="f35" y="f2"/>
                </a:lnTo>
                <a:lnTo>
                  <a:pt x="f5" y="f2"/>
                </a:lnTo>
                <a:lnTo>
                  <a:pt x="f5" y="f2"/>
                </a:lnTo>
                <a:close/>
              </a:path>
            </a:pathLst>
          </a:custGeom>
          <a:blipFill>
            <a:blip r:embed="rId2">
              <a:alphaModFix/>
            </a:blip>
            <a:tile sx="101135" sy="101135" algn="tl"/>
          </a:blipFill>
          <a:ln w="9528" cap="rnd">
            <a:solidFill>
              <a:srgbClr val="00C6BB"/>
            </a:solidFill>
            <a:prstDash val="solid"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74B98B60-4B10-23F4-B113-9705CF22AF62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073148" y="446090"/>
            <a:ext cx="3547533" cy="1618396"/>
          </a:xfrm>
        </p:spPr>
        <p:txBody>
          <a:bodyPr/>
          <a:lstStyle>
            <a:lvl1pPr>
              <a:defRPr sz="2000"/>
            </a:lvl1pPr>
          </a:lstStyle>
          <a:p>
            <a:pPr lvl="0"/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4CF92936-4D7F-F9C2-DB8B-58E3FF1FF0D5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4855628" y="446090"/>
            <a:ext cx="6252630" cy="5414967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Text Placeholder 3">
            <a:extLst>
              <a:ext uri="{FF2B5EF4-FFF2-40B4-BE49-F238E27FC236}">
                <a16:creationId xmlns:a16="http://schemas.microsoft.com/office/drawing/2014/main" id="{B2D55D08-F295-8057-3EC4-674958097462}"/>
              </a:ext>
            </a:extLst>
          </p:cNvPr>
          <p:cNvSpPr txBox="1">
            <a:spLocks noGrp="1"/>
          </p:cNvSpPr>
          <p:nvPr>
            <p:ph type="body" idx="2"/>
          </p:nvPr>
        </p:nvSpPr>
        <p:spPr>
          <a:xfrm>
            <a:off x="1073148" y="2260735"/>
            <a:ext cx="3547533" cy="3600312"/>
          </a:xfrm>
        </p:spPr>
        <p:txBody>
          <a:bodyPr/>
          <a:lstStyle>
            <a:lvl1pPr marL="0" indent="0">
              <a:spcBef>
                <a:spcPts val="300"/>
              </a:spcBef>
              <a:buNone/>
              <a:defRPr sz="1400"/>
            </a:lvl1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Date Placeholder 4">
            <a:extLst>
              <a:ext uri="{FF2B5EF4-FFF2-40B4-BE49-F238E27FC236}">
                <a16:creationId xmlns:a16="http://schemas.microsoft.com/office/drawing/2014/main" id="{41E9964E-D23A-0EDB-566F-F48F61998C9E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35B409F-B35F-4F90-B64D-68842F99E06B}" type="datetime1">
              <a:rPr lang="ru-RU"/>
              <a:pPr lvl="0"/>
              <a:t>01.10.2024</a:t>
            </a:fld>
            <a:endParaRPr lang="ru-RU"/>
          </a:p>
        </p:txBody>
      </p:sp>
      <p:sp>
        <p:nvSpPr>
          <p:cNvPr id="7" name="Footer Placeholder 5">
            <a:extLst>
              <a:ext uri="{FF2B5EF4-FFF2-40B4-BE49-F238E27FC236}">
                <a16:creationId xmlns:a16="http://schemas.microsoft.com/office/drawing/2014/main" id="{A53C2A5E-DF61-A5D9-7763-47D3BA81292C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ru-RU"/>
          </a:p>
        </p:txBody>
      </p:sp>
      <p:sp>
        <p:nvSpPr>
          <p:cNvPr id="8" name="Slide Number Placeholder 6">
            <a:extLst>
              <a:ext uri="{FF2B5EF4-FFF2-40B4-BE49-F238E27FC236}">
                <a16:creationId xmlns:a16="http://schemas.microsoft.com/office/drawing/2014/main" id="{701D0CFE-D8DD-8DA8-3161-650F10D7FBD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913204DB-00E6-4739-9495-D2DA75BD9449}" type="slidenum"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48818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2DCDBC-6033-916D-1FD8-0C081F1849F6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14730" y="727524"/>
            <a:ext cx="4852985" cy="1617162"/>
          </a:xfrm>
        </p:spPr>
        <p:txBody>
          <a:bodyPr>
            <a:normAutofit/>
          </a:bodyPr>
          <a:lstStyle>
            <a:lvl1pPr>
              <a:defRPr sz="2400" b="0"/>
            </a:lvl1pPr>
          </a:lstStyle>
          <a:p>
            <a:pPr lvl="0"/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Picture Placeholder 11">
            <a:extLst>
              <a:ext uri="{FF2B5EF4-FFF2-40B4-BE49-F238E27FC236}">
                <a16:creationId xmlns:a16="http://schemas.microsoft.com/office/drawing/2014/main" id="{8B25F520-1DF8-4A1C-7F33-A8C0846D04A5}"/>
              </a:ext>
            </a:extLst>
          </p:cNvPr>
          <p:cNvSpPr txBox="1">
            <a:spLocks noGrp="1"/>
          </p:cNvSpPr>
          <p:nvPr>
            <p:ph type="pic" idx="1"/>
          </p:nvPr>
        </p:nvSpPr>
        <p:spPr>
          <a:xfrm>
            <a:off x="6098115" y="0"/>
            <a:ext cx="6093881" cy="6858000"/>
          </a:xfrm>
          <a:ln w="9528">
            <a:solidFill>
              <a:srgbClr val="636363"/>
            </a:solidFill>
            <a:prstDash val="solid"/>
            <a:round/>
          </a:ln>
        </p:spPr>
        <p:txBody>
          <a:bodyPr anchor="t" anchorCtr="1"/>
          <a:lstStyle>
            <a:lvl1pPr algn="ctr">
              <a:spcBef>
                <a:spcPts val="300"/>
              </a:spcBef>
              <a:buNone/>
              <a:defRPr sz="1400"/>
            </a:lvl1pPr>
          </a:lstStyle>
          <a:p>
            <a:pPr lvl="0"/>
            <a:r>
              <a:rPr lang="ru-RU"/>
              <a:t>Вставка рисунка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8575C83-87C4-C7FF-AD9F-96DABFD4D107}"/>
              </a:ext>
            </a:extLst>
          </p:cNvPr>
          <p:cNvSpPr txBox="1">
            <a:spLocks noGrp="1"/>
          </p:cNvSpPr>
          <p:nvPr>
            <p:ph type="body" idx="2"/>
          </p:nvPr>
        </p:nvSpPr>
        <p:spPr>
          <a:xfrm>
            <a:off x="814730" y="2344686"/>
            <a:ext cx="4852985" cy="3516361"/>
          </a:xfrm>
        </p:spPr>
        <p:txBody>
          <a:bodyPr anchor="t"/>
          <a:lstStyle>
            <a:lvl1pPr marL="0" indent="0">
              <a:spcBef>
                <a:spcPts val="300"/>
              </a:spcBef>
              <a:buNone/>
              <a:defRPr sz="1200"/>
            </a:lvl1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90B9FD0-04D7-2C5B-49A9-03730E1E6F26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>
          <a:xfrm>
            <a:off x="3885806" y="6041358"/>
            <a:ext cx="976880" cy="365129"/>
          </a:xfrm>
        </p:spPr>
        <p:txBody>
          <a:bodyPr/>
          <a:lstStyle>
            <a:lvl1pPr>
              <a:defRPr/>
            </a:lvl1pPr>
          </a:lstStyle>
          <a:p>
            <a:pPr lvl="0"/>
            <a:fld id="{D5DC4E23-03F4-4FF7-997C-69984C8CC11F}" type="datetime1">
              <a:rPr lang="ru-RU"/>
              <a:pPr lvl="0"/>
              <a:t>01.10.2024</a:t>
            </a:fld>
            <a:endParaRPr lang="ru-R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81D5A34-6B58-E25D-224D-5BDAE540A368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>
          <a:xfrm>
            <a:off x="590391" y="6041358"/>
            <a:ext cx="3295415" cy="365129"/>
          </a:xfrm>
        </p:spPr>
        <p:txBody>
          <a:bodyPr/>
          <a:lstStyle>
            <a:lvl1pPr>
              <a:defRPr/>
            </a:lvl1pPr>
          </a:lstStyle>
          <a:p>
            <a:pPr lvl="0"/>
            <a:endParaRPr lang="ru-R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9DD1061-2E36-A367-C323-E209786F13A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862687" y="5915884"/>
            <a:ext cx="1062157" cy="490603"/>
          </a:xfrm>
        </p:spPr>
        <p:txBody>
          <a:bodyPr/>
          <a:lstStyle>
            <a:lvl1pPr>
              <a:defRPr/>
            </a:lvl1pPr>
          </a:lstStyle>
          <a:p>
            <a:pPr lvl="0"/>
            <a:fld id="{A86E4A39-C8E9-4463-8854-F42DD69EAA65}" type="slidenum"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643821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1212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3876A86-9A56-EE89-82E2-03026FA2B63A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10002" y="447187"/>
            <a:ext cx="10572000" cy="970452"/>
          </a:xfrm>
          <a:prstGeom prst="rect">
            <a:avLst/>
          </a:prstGeom>
          <a:noFill/>
          <a:ln>
            <a:noFill/>
          </a:ln>
          <a:effectLst>
            <a:outerShdw dir="16200000" algn="tl">
              <a:srgbClr val="000000">
                <a:alpha val="60000"/>
              </a:srgbClr>
            </a:outerShdw>
          </a:effectLst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lvl="0"/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3EA5B5A-E994-5EEA-A236-759910933561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810002" y="2184401"/>
            <a:ext cx="10563285" cy="3674397"/>
          </a:xfrm>
          <a:prstGeom prst="rect">
            <a:avLst/>
          </a:prstGeom>
          <a:noFill/>
          <a:ln>
            <a:noFill/>
          </a:ln>
          <a:effectLst>
            <a:outerShdw dir="16200000" algn="tl">
              <a:srgbClr val="000000">
                <a:alpha val="40000"/>
              </a:srgbClr>
            </a:outerShdw>
          </a:effectLst>
        </p:spPr>
        <p:txBody>
          <a:bodyPr vert="horz" wrap="square" lIns="91440" tIns="45720" rIns="91440" bIns="45720" anchor="ctr" anchorCtr="0" compatLnSpc="1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F698C0ED-1974-4754-7A9F-9BC23E8B69E8}"/>
              </a:ext>
            </a:extLst>
          </p:cNvPr>
          <p:cNvSpPr txBox="1">
            <a:spLocks noGrp="1"/>
          </p:cNvSpPr>
          <p:nvPr>
            <p:ph type="ftr" sz="quarter" idx="3"/>
          </p:nvPr>
        </p:nvSpPr>
        <p:spPr>
          <a:xfrm>
            <a:off x="451512" y="6041358"/>
            <a:ext cx="8644316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>
            <a:lvl1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ru-RU" sz="900" b="0" i="0" u="none" strike="noStrike" kern="1200" cap="none" spc="0" baseline="0">
                <a:solidFill>
                  <a:srgbClr val="FFFFFF"/>
                </a:solidFill>
                <a:uFillTx/>
                <a:latin typeface="Century Gothic"/>
              </a:defRPr>
            </a:lvl1pPr>
          </a:lstStyle>
          <a:p>
            <a:pPr lvl="0"/>
            <a:endParaRPr lang="ru-RU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F6C66F17-A915-1149-4151-833E6C3A7409}"/>
              </a:ext>
            </a:extLst>
          </p:cNvPr>
          <p:cNvSpPr txBox="1">
            <a:spLocks noGrp="1"/>
          </p:cNvSpPr>
          <p:nvPr>
            <p:ph type="dt" sz="half" idx="2"/>
          </p:nvPr>
        </p:nvSpPr>
        <p:spPr>
          <a:xfrm>
            <a:off x="9334624" y="6041358"/>
            <a:ext cx="1343701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>
            <a:lvl1pPr marL="0" marR="0" lvl="0" indent="0" algn="r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ru-RU" sz="900" b="0" i="0" u="none" strike="noStrike" kern="1200" cap="none" spc="0" baseline="0">
                <a:solidFill>
                  <a:srgbClr val="FFFFFF"/>
                </a:solidFill>
                <a:uFillTx/>
                <a:latin typeface="Century Gothic"/>
              </a:defRPr>
            </a:lvl1pPr>
          </a:lstStyle>
          <a:p>
            <a:pPr lvl="0"/>
            <a:fld id="{F6376936-CD38-4DD5-9D04-EE580D955FCD}" type="datetime1">
              <a:rPr lang="ru-RU"/>
              <a:pPr lvl="0"/>
              <a:t>01.10.2024</a:t>
            </a:fld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8FB30F-8F73-FEA0-9DF0-78A6B7387A30}"/>
              </a:ext>
            </a:extLst>
          </p:cNvPr>
          <p:cNvSpPr txBox="1">
            <a:spLocks noGrp="1"/>
          </p:cNvSpPr>
          <p:nvPr>
            <p:ph type="sldNum" sz="quarter" idx="4"/>
          </p:nvPr>
        </p:nvSpPr>
        <p:spPr>
          <a:xfrm>
            <a:off x="10678326" y="5915884"/>
            <a:ext cx="1062157" cy="490603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10799" anchor="b" anchorCtr="0" compatLnSpc="1">
            <a:noAutofit/>
          </a:bodyPr>
          <a:lstStyle>
            <a:lvl1pPr marL="0" marR="0" lvl="0" indent="0" algn="r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ru-RU" sz="2000" b="0" i="0" u="none" strike="noStrike" kern="1200" cap="none" spc="0" baseline="0">
                <a:solidFill>
                  <a:srgbClr val="00C6BB"/>
                </a:solidFill>
                <a:uFillTx/>
                <a:latin typeface="Century Gothic"/>
              </a:defRPr>
            </a:lvl1pPr>
          </a:lstStyle>
          <a:p>
            <a:pPr lvl="0"/>
            <a:fld id="{7B5175FC-B763-4516-AC61-7E1D820C6096}" type="slidenum"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txStyles>
    <p:titleStyle>
      <a:lvl1pPr marL="0" marR="0" lvl="0" indent="0" algn="l" defTabSz="457200" rtl="0" fontAlgn="auto" hangingPunct="1">
        <a:lnSpc>
          <a:spcPct val="100000"/>
        </a:lnSpc>
        <a:spcBef>
          <a:spcPts val="0"/>
        </a:spcBef>
        <a:spcAft>
          <a:spcPts val="0"/>
        </a:spcAft>
        <a:buNone/>
        <a:tabLst/>
        <a:defRPr lang="ru-RU" sz="4000" b="1" i="0" u="none" strike="noStrike" kern="1200" cap="none" spc="0" baseline="0">
          <a:solidFill>
            <a:srgbClr val="FEFEFE"/>
          </a:solidFill>
          <a:uFillTx/>
          <a:latin typeface="Century Gothic"/>
        </a:defRPr>
      </a:lvl1pPr>
    </p:titleStyle>
    <p:bodyStyle>
      <a:lvl1pPr marL="342900" marR="0" lvl="0" indent="-342900" algn="l" defTabSz="457200" rtl="0" fontAlgn="auto" hangingPunct="1">
        <a:lnSpc>
          <a:spcPct val="100000"/>
        </a:lnSpc>
        <a:spcBef>
          <a:spcPts val="400"/>
        </a:spcBef>
        <a:spcAft>
          <a:spcPts val="600"/>
        </a:spcAft>
        <a:buClr>
          <a:srgbClr val="00C6BB"/>
        </a:buClr>
        <a:buSzPct val="100000"/>
        <a:buFont typeface="Wingdings 2"/>
        <a:buChar char=""/>
        <a:tabLst/>
        <a:defRPr lang="ru-RU" sz="1800" b="0" i="0" u="none" strike="noStrike" kern="1200" cap="none" spc="0" baseline="0">
          <a:solidFill>
            <a:srgbClr val="FFFFFF"/>
          </a:solidFill>
          <a:uFillTx/>
          <a:latin typeface="Century Gothic"/>
        </a:defRPr>
      </a:lvl1pPr>
      <a:lvl2pPr marL="742950" marR="0" lvl="1" indent="-285750" algn="l" defTabSz="457200" rtl="0" fontAlgn="auto" hangingPunct="1">
        <a:lnSpc>
          <a:spcPct val="100000"/>
        </a:lnSpc>
        <a:spcBef>
          <a:spcPts val="400"/>
        </a:spcBef>
        <a:spcAft>
          <a:spcPts val="600"/>
        </a:spcAft>
        <a:buClr>
          <a:srgbClr val="00C6BB"/>
        </a:buClr>
        <a:buSzPct val="100000"/>
        <a:buFont typeface="Wingdings 2"/>
        <a:buChar char=""/>
        <a:tabLst/>
        <a:defRPr lang="ru-RU" sz="1600" b="0" i="0" u="none" strike="noStrike" kern="1200" cap="none" spc="0" baseline="0">
          <a:solidFill>
            <a:srgbClr val="FFFFFF"/>
          </a:solidFill>
          <a:uFillTx/>
          <a:latin typeface="Century Gothic"/>
        </a:defRPr>
      </a:lvl2pPr>
      <a:lvl3pPr marL="1143000" marR="0" lvl="2" indent="-228600" algn="l" defTabSz="457200" rtl="0" fontAlgn="auto" hangingPunct="1">
        <a:lnSpc>
          <a:spcPct val="100000"/>
        </a:lnSpc>
        <a:spcBef>
          <a:spcPts val="300"/>
        </a:spcBef>
        <a:spcAft>
          <a:spcPts val="600"/>
        </a:spcAft>
        <a:buClr>
          <a:srgbClr val="00C6BB"/>
        </a:buClr>
        <a:buSzPct val="100000"/>
        <a:buFont typeface="Wingdings 2"/>
        <a:buChar char=""/>
        <a:tabLst/>
        <a:defRPr lang="ru-RU" sz="1400" b="0" i="0" u="none" strike="noStrike" kern="1200" cap="none" spc="0" baseline="0">
          <a:solidFill>
            <a:srgbClr val="FFFFFF"/>
          </a:solidFill>
          <a:uFillTx/>
          <a:latin typeface="Century Gothic"/>
        </a:defRPr>
      </a:lvl3pPr>
      <a:lvl4pPr marL="1600200" marR="0" lvl="3" indent="-228600" algn="l" defTabSz="457200" rtl="0" fontAlgn="auto" hangingPunct="1">
        <a:lnSpc>
          <a:spcPct val="100000"/>
        </a:lnSpc>
        <a:spcBef>
          <a:spcPts val="300"/>
        </a:spcBef>
        <a:spcAft>
          <a:spcPts val="600"/>
        </a:spcAft>
        <a:buClr>
          <a:srgbClr val="00C6BB"/>
        </a:buClr>
        <a:buSzPct val="100000"/>
        <a:buFont typeface="Wingdings 2"/>
        <a:buChar char=""/>
        <a:tabLst/>
        <a:defRPr lang="ru-RU" sz="1200" b="0" i="0" u="none" strike="noStrike" kern="1200" cap="none" spc="0" baseline="0">
          <a:solidFill>
            <a:srgbClr val="FFFFFF"/>
          </a:solidFill>
          <a:uFillTx/>
          <a:latin typeface="Century Gothic"/>
        </a:defRPr>
      </a:lvl4pPr>
      <a:lvl5pPr marL="2057400" marR="0" lvl="4" indent="-228600" algn="l" defTabSz="457200" rtl="0" fontAlgn="auto" hangingPunct="1">
        <a:lnSpc>
          <a:spcPct val="100000"/>
        </a:lnSpc>
        <a:spcBef>
          <a:spcPts val="300"/>
        </a:spcBef>
        <a:spcAft>
          <a:spcPts val="600"/>
        </a:spcAft>
        <a:buClr>
          <a:srgbClr val="00C6BB"/>
        </a:buClr>
        <a:buSzPct val="100000"/>
        <a:buFont typeface="Wingdings 2"/>
        <a:buChar char=""/>
        <a:tabLst/>
        <a:defRPr lang="ru-RU" sz="1200" b="0" i="0" u="none" strike="noStrike" kern="1200" cap="none" spc="0" baseline="0">
          <a:solidFill>
            <a:srgbClr val="FFFFFF"/>
          </a:solidFill>
          <a:uFillTx/>
          <a:latin typeface="Century Gothic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181A3DC-21BE-7A50-EFFD-0FF3FE77C564}"/>
              </a:ext>
            </a:extLst>
          </p:cNvPr>
          <p:cNvSpPr txBox="1"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lvl="0"/>
            <a:r>
              <a:rPr lang="ru-RU" sz="4000" dirty="0">
                <a:solidFill>
                  <a:srgbClr val="002060"/>
                </a:solidFill>
              </a:rPr>
              <a:t>Основные направления работы </a:t>
            </a:r>
            <a:br>
              <a:rPr lang="ru-RU" sz="4000" dirty="0">
                <a:solidFill>
                  <a:srgbClr val="002060"/>
                </a:solidFill>
              </a:rPr>
            </a:br>
            <a:r>
              <a:rPr lang="ru-RU" sz="4000" dirty="0">
                <a:solidFill>
                  <a:srgbClr val="002060"/>
                </a:solidFill>
              </a:rPr>
              <a:t>педагогов по профилактике суицидального поведения подростков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1D2F75F7-5CF8-4769-7667-56E623AA0301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1757266" y="4367146"/>
            <a:ext cx="9144000" cy="1655758"/>
          </a:xfrm>
        </p:spPr>
        <p:txBody>
          <a:bodyPr/>
          <a:lstStyle/>
          <a:p>
            <a:pPr lvl="0" algn="r"/>
            <a:endParaRPr lang="ru-RU" dirty="0"/>
          </a:p>
          <a:p>
            <a:pPr lvl="0" algn="r"/>
            <a:endParaRPr lang="ru-RU" dirty="0"/>
          </a:p>
          <a:p>
            <a:pPr lvl="0" algn="r"/>
            <a:r>
              <a:rPr lang="ru-RU" b="1" dirty="0">
                <a:solidFill>
                  <a:srgbClr val="159849"/>
                </a:solidFill>
              </a:rPr>
              <a:t>Подготовила</a:t>
            </a:r>
            <a:r>
              <a:rPr lang="ru-RU" b="1">
                <a:solidFill>
                  <a:srgbClr val="159849"/>
                </a:solidFill>
              </a:rPr>
              <a:t>: </a:t>
            </a:r>
            <a:r>
              <a:rPr lang="ru-RU" b="1" smtClean="0">
                <a:solidFill>
                  <a:srgbClr val="159849"/>
                </a:solidFill>
              </a:rPr>
              <a:t>Морозова </a:t>
            </a:r>
            <a:r>
              <a:rPr lang="ru-RU" b="1" dirty="0">
                <a:solidFill>
                  <a:srgbClr val="159849"/>
                </a:solidFill>
              </a:rPr>
              <a:t>Н.А.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8AD49C5-46C7-650C-F8F6-F4DFB738CF3D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10002" y="671123"/>
            <a:ext cx="10572000" cy="970452"/>
          </a:xfrm>
        </p:spPr>
        <p:txBody>
          <a:bodyPr/>
          <a:lstStyle/>
          <a:p>
            <a:pPr lvl="0"/>
            <a:r>
              <a:rPr lang="ru-RU" sz="3200"/>
              <a:t>Родители обучающихся (законные представители) при выявлении признаков суицидального поведения</a:t>
            </a:r>
          </a:p>
        </p:txBody>
      </p:sp>
      <p:sp>
        <p:nvSpPr>
          <p:cNvPr id="3" name="TextBox 3">
            <a:extLst>
              <a:ext uri="{FF2B5EF4-FFF2-40B4-BE49-F238E27FC236}">
                <a16:creationId xmlns:a16="http://schemas.microsoft.com/office/drawing/2014/main" id="{5B739F14-E6D6-FFD0-EAC3-058DEC41FDFC}"/>
              </a:ext>
            </a:extLst>
          </p:cNvPr>
          <p:cNvSpPr txBox="1"/>
          <p:nvPr/>
        </p:nvSpPr>
        <p:spPr>
          <a:xfrm>
            <a:off x="634483" y="2528251"/>
            <a:ext cx="10572000" cy="3416317"/>
          </a:xfrm>
          <a:prstGeom prst="rect">
            <a:avLst/>
          </a:prstGeom>
          <a:noFill/>
          <a:ln cap="rnd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342900" marR="0" lvl="0" indent="-34290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AutoNum type="arabicPeriod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ru-RU" sz="1800" b="0" i="0" u="none" strike="noStrike" kern="1200" cap="none" spc="0" baseline="0">
                <a:solidFill>
                  <a:srgbClr val="FFFFFF"/>
                </a:solidFill>
                <a:uFillTx/>
                <a:latin typeface="Century Gothic"/>
              </a:rPr>
              <a:t>Оказывают психологическую поддержку своему ребенку, оказавшемуся в объективно или субъективно трудной жизненной ситуации.</a:t>
            </a: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ru-RU" sz="1800" b="0" i="0" u="none" strike="noStrike" kern="1200" cap="none" spc="0" baseline="0">
              <a:solidFill>
                <a:srgbClr val="FFFFFF"/>
              </a:solidFill>
              <a:uFillTx/>
              <a:latin typeface="Century Gothic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ru-RU" sz="1800" b="0" i="0" u="none" strike="noStrike" kern="1200" cap="none" spc="0" baseline="0">
                <a:solidFill>
                  <a:srgbClr val="FFFFFF"/>
                </a:solidFill>
                <a:uFillTx/>
                <a:latin typeface="Century Gothic"/>
              </a:rPr>
              <a:t>2. Обращаются к специалистам для получения неотложной психолого-педагогической и медико-социальной помощи ребенку.</a:t>
            </a: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ru-RU" sz="1800" b="0" i="0" u="none" strike="noStrike" kern="1200" cap="none" spc="0" baseline="0">
              <a:solidFill>
                <a:srgbClr val="FFFFFF"/>
              </a:solidFill>
              <a:uFillTx/>
              <a:latin typeface="Century Gothic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ru-RU" sz="1800" b="0" i="0" u="none" strike="noStrike" kern="1200" cap="none" spc="0" baseline="0">
                <a:solidFill>
                  <a:srgbClr val="FFFFFF"/>
                </a:solidFill>
                <a:uFillTx/>
                <a:latin typeface="Century Gothic"/>
              </a:rPr>
              <a:t>3. Выполняют рекомендации специалистов, направленные на неотложную помощь обучающемуся и/или реализацию плана (программы) психолого-педагогического и медико-социального сопровождения ребенка.</a:t>
            </a: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ru-RU" sz="1800" b="0" i="0" u="none" strike="noStrike" kern="1200" cap="none" spc="0" baseline="0">
              <a:solidFill>
                <a:srgbClr val="FFFFFF"/>
              </a:solidFill>
              <a:uFillTx/>
              <a:latin typeface="Century Gothic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ru-RU" sz="1800" b="0" i="0" u="none" strike="noStrike" kern="1200" cap="none" spc="0" baseline="0">
                <a:solidFill>
                  <a:srgbClr val="FFFFFF"/>
                </a:solidFill>
                <a:uFillTx/>
                <a:latin typeface="Century Gothic"/>
              </a:rPr>
              <a:t>4. Сотрудничают со специалистами в реализации плана (программы) психолого-педагогического и медико-социального сопровождения ребенка.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3">
            <a:extLst>
              <a:ext uri="{FF2B5EF4-FFF2-40B4-BE49-F238E27FC236}">
                <a16:creationId xmlns:a16="http://schemas.microsoft.com/office/drawing/2014/main" id="{C69C7932-A072-3CD2-2830-1E53E72E7DC0}"/>
              </a:ext>
            </a:extLst>
          </p:cNvPr>
          <p:cNvSpPr txBox="1"/>
          <p:nvPr/>
        </p:nvSpPr>
        <p:spPr>
          <a:xfrm>
            <a:off x="690463" y="155329"/>
            <a:ext cx="10963473" cy="1569659"/>
          </a:xfrm>
          <a:prstGeom prst="rect">
            <a:avLst/>
          </a:prstGeom>
          <a:noFill/>
          <a:ln cap="rnd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ru-RU" sz="3200" b="1" i="0" u="none" strike="noStrike" kern="1200" cap="none" spc="0" baseline="0">
                <a:solidFill>
                  <a:srgbClr val="FEFEFE"/>
                </a:solidFill>
                <a:uFillTx/>
                <a:latin typeface="Century Gothic"/>
              </a:rPr>
              <a:t>Руководители общеобразовательной организации при выявлении признаков суицидального поведения</a:t>
            </a:r>
          </a:p>
        </p:txBody>
      </p:sp>
      <p:sp>
        <p:nvSpPr>
          <p:cNvPr id="3" name="TextBox 5">
            <a:extLst>
              <a:ext uri="{FF2B5EF4-FFF2-40B4-BE49-F238E27FC236}">
                <a16:creationId xmlns:a16="http://schemas.microsoft.com/office/drawing/2014/main" id="{8D77063F-4E65-EE78-78CE-EFE87672B4C0}"/>
              </a:ext>
            </a:extLst>
          </p:cNvPr>
          <p:cNvSpPr txBox="1"/>
          <p:nvPr/>
        </p:nvSpPr>
        <p:spPr>
          <a:xfrm>
            <a:off x="569168" y="2609020"/>
            <a:ext cx="10739536" cy="3416317"/>
          </a:xfrm>
          <a:prstGeom prst="rect">
            <a:avLst/>
          </a:prstGeom>
          <a:noFill/>
          <a:ln cap="rnd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342900" marR="0" lvl="0" indent="-34290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AutoNum type="arabicPeriod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ru-RU" sz="1800" b="0" i="0" u="none" strike="noStrike" kern="1200" cap="none" spc="0" baseline="0">
                <a:solidFill>
                  <a:srgbClr val="FFFFFF"/>
                </a:solidFill>
                <a:uFillTx/>
                <a:latin typeface="Century Gothic"/>
              </a:rPr>
              <a:t>Дают поручение специалистам образовательной организации оказать неотложную медицинскую или психологическую помощь обучающемуся.</a:t>
            </a: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ru-RU" sz="1800" b="0" i="0" u="none" strike="noStrike" kern="1200" cap="none" spc="0" baseline="0">
              <a:solidFill>
                <a:srgbClr val="FFFFFF"/>
              </a:solidFill>
              <a:uFillTx/>
              <a:latin typeface="Century Gothic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ru-RU" sz="1800" b="0" i="0" u="none" strike="noStrike" kern="1200" cap="none" spc="0" baseline="0">
                <a:solidFill>
                  <a:srgbClr val="FFFFFF"/>
                </a:solidFill>
                <a:uFillTx/>
                <a:latin typeface="Century Gothic"/>
              </a:rPr>
              <a:t>2. Рекомендуют родителям обучающегося обратиться на консультацию к педагогу</a:t>
            </a: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ru-RU" sz="1800" b="0" i="0" u="none" strike="noStrike" kern="1200" cap="none" spc="0" baseline="0">
                <a:solidFill>
                  <a:srgbClr val="FFFFFF"/>
                </a:solidFill>
                <a:uFillTx/>
                <a:latin typeface="Century Gothic"/>
              </a:rPr>
              <a:t>-психологу образовательной организации либо центра ППМС, врачу-психиатру </a:t>
            </a: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ru-RU" sz="1800" b="0" i="0" u="none" strike="noStrike" kern="1200" cap="none" spc="0" baseline="0">
                <a:solidFill>
                  <a:srgbClr val="FFFFFF"/>
                </a:solidFill>
                <a:uFillTx/>
                <a:latin typeface="Century Gothic"/>
              </a:rPr>
              <a:t>медицинской организации. </a:t>
            </a: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ru-RU" sz="1800" b="0" i="0" u="none" strike="noStrike" kern="1200" cap="none" spc="0" baseline="0">
              <a:solidFill>
                <a:srgbClr val="FFFFFF"/>
              </a:solidFill>
              <a:uFillTx/>
              <a:latin typeface="Century Gothic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ru-RU" sz="1800" b="0" i="0" u="none" strike="noStrike" kern="1200" cap="none" spc="0" baseline="0">
                <a:solidFill>
                  <a:srgbClr val="FFFFFF"/>
                </a:solidFill>
                <a:uFillTx/>
                <a:latin typeface="Century Gothic"/>
              </a:rPr>
              <a:t>3. Направляют имеющуюся информацию специалистам с согласия родителей для организации оказания медицинской или психологической помощи обучающемуся.</a:t>
            </a: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ru-RU" sz="1800" b="0" i="0" u="none" strike="noStrike" kern="1200" cap="none" spc="0" baseline="0">
              <a:solidFill>
                <a:srgbClr val="FFFFFF"/>
              </a:solidFill>
              <a:uFillTx/>
              <a:latin typeface="Century Gothic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ru-RU" sz="1800" b="0" i="0" u="none" strike="noStrike" kern="1200" cap="none" spc="0" baseline="0">
                <a:solidFill>
                  <a:srgbClr val="FFFFFF"/>
                </a:solidFill>
                <a:uFillTx/>
                <a:latin typeface="Century Gothic"/>
              </a:rPr>
              <a:t>4. Утверждают и контролируют составление и реализацию плана (программы) психолого- педагогического и медико-социального сопровождения обучающегося.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22A8127-370D-329E-6090-C9337D6D300F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 algn="l"/>
            <a:r>
              <a:rPr lang="ru-RU" sz="4000"/>
              <a:t>АЛГОРИТМ ДЕЙСТВИЙ</a:t>
            </a:r>
            <a:br>
              <a:rPr lang="ru-RU" sz="4000"/>
            </a:br>
            <a:r>
              <a:rPr lang="ru-RU" sz="4000"/>
              <a:t>СУБЪЕКТОВ ОБРАЗОВАТЕЛЬНОГО ПРОЦЕССА </a:t>
            </a:r>
            <a:br>
              <a:rPr lang="ru-RU" sz="4000"/>
            </a:br>
            <a:r>
              <a:rPr lang="ru-RU" sz="4000"/>
              <a:t>НА ЭТАПЕ РЕАЛИЗАЦИИ ОБУЧАЮЩИМСЯ</a:t>
            </a:r>
            <a:br>
              <a:rPr lang="ru-RU" sz="4000"/>
            </a:br>
            <a:r>
              <a:rPr lang="ru-RU" sz="4000"/>
              <a:t>СУИЦИДАЛЬНЫХ НАМЕРЕНИЙ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93E4025-7FBE-2485-4EB0-2EDB0A1FCC75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10002" y="587145"/>
            <a:ext cx="10572000" cy="970452"/>
          </a:xfrm>
        </p:spPr>
        <p:txBody>
          <a:bodyPr/>
          <a:lstStyle/>
          <a:p>
            <a:pPr lvl="0"/>
            <a:r>
              <a:rPr lang="ru-RU"/>
              <a:t/>
            </a:r>
            <a:br>
              <a:rPr lang="ru-RU"/>
            </a:br>
            <a:r>
              <a:rPr lang="ru-RU"/>
              <a:t>ПЕДАГОГИ ОБРАЗОВАТЕЛЬНОЙ ОРГАНИЗАЦИИ</a:t>
            </a:r>
          </a:p>
        </p:txBody>
      </p:sp>
      <p:sp>
        <p:nvSpPr>
          <p:cNvPr id="3" name="TextBox 3">
            <a:extLst>
              <a:ext uri="{FF2B5EF4-FFF2-40B4-BE49-F238E27FC236}">
                <a16:creationId xmlns:a16="http://schemas.microsoft.com/office/drawing/2014/main" id="{DD72F1BD-4818-E904-84AC-F9E8E99C3841}"/>
              </a:ext>
            </a:extLst>
          </p:cNvPr>
          <p:cNvSpPr txBox="1"/>
          <p:nvPr/>
        </p:nvSpPr>
        <p:spPr>
          <a:xfrm>
            <a:off x="437192" y="2300538"/>
            <a:ext cx="10804852" cy="3970315"/>
          </a:xfrm>
          <a:prstGeom prst="rect">
            <a:avLst/>
          </a:prstGeom>
          <a:noFill/>
          <a:ln cap="rnd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ru-RU" sz="1800" b="0" i="0" u="none" strike="noStrike" kern="1200" cap="none" spc="0" baseline="0">
                <a:solidFill>
                  <a:srgbClr val="FFFFFF"/>
                </a:solidFill>
                <a:uFillTx/>
                <a:latin typeface="Century Gothic"/>
              </a:rPr>
              <a:t>1. Оказывают личную поддержку обучающемуся: демонстрируют максимальную </a:t>
            </a: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ru-RU" sz="1800" b="0" i="0" u="none" strike="noStrike" kern="1200" cap="none" spc="0" baseline="0">
                <a:solidFill>
                  <a:srgbClr val="FFFFFF"/>
                </a:solidFill>
                <a:uFillTx/>
                <a:latin typeface="Century Gothic"/>
              </a:rPr>
              <a:t>доброжелательность, поддерживают контакт, вступают в диалог, выслушивают, помогают ему высказаться.</a:t>
            </a: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ru-RU" sz="1800" b="0" i="0" u="none" strike="noStrike" kern="1200" cap="none" spc="0" baseline="0">
                <a:solidFill>
                  <a:srgbClr val="FFFFFF"/>
                </a:solidFill>
                <a:uFillTx/>
                <a:latin typeface="Century Gothic"/>
              </a:rPr>
              <a:t>2. Удерживают обучающегося под наблюдением (не оставляют его одного) для предотвращения попытки суицида.</a:t>
            </a: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ru-RU" sz="1800" b="0" i="0" u="none" strike="noStrike" kern="1200" cap="none" spc="0" baseline="0">
                <a:solidFill>
                  <a:srgbClr val="FFFFFF"/>
                </a:solidFill>
                <a:uFillTx/>
                <a:latin typeface="Century Gothic"/>
              </a:rPr>
              <a:t>3. Информируют заместителя директора по учебно-воспитательной работе образовательной организации о суицидальной попытке с целью принятия мер по оказанию экстренной помощи обучающемуся. </a:t>
            </a: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ru-RU" sz="1800" b="0" i="0" u="none" strike="noStrike" kern="1200" cap="none" spc="0" baseline="0">
                <a:solidFill>
                  <a:srgbClr val="FFFFFF"/>
                </a:solidFill>
                <a:uFillTx/>
                <a:latin typeface="Century Gothic"/>
              </a:rPr>
              <a:t>4. Сообщают педагогу-психологу образовательной организации (при его отсутствии - социальному педагогу, заместителю директора) для оказания экстренной помощи обучающемуся.</a:t>
            </a: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ru-RU" sz="1800" b="0" i="0" u="none" strike="noStrike" kern="1200" cap="none" spc="0" baseline="0">
                <a:solidFill>
                  <a:srgbClr val="FFFFFF"/>
                </a:solidFill>
                <a:uFillTx/>
                <a:latin typeface="Century Gothic"/>
              </a:rPr>
              <a:t>5. Сообщают родителям (законным представителям) ребенка о готовящейся или суицидальной попытке для привлечения их к оказанию экстренной помощи </a:t>
            </a: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ru-RU" sz="1800" b="0" i="0" u="none" strike="noStrike" kern="1200" cap="none" spc="0" baseline="0">
                <a:solidFill>
                  <a:srgbClr val="FFFFFF"/>
                </a:solidFill>
                <a:uFillTx/>
                <a:latin typeface="Century Gothic"/>
              </a:rPr>
              <a:t>ребенку.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804946B-0B31-22BA-DE5F-B125385602FC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98034" y="652460"/>
            <a:ext cx="10572000" cy="970452"/>
          </a:xfrm>
        </p:spPr>
        <p:txBody>
          <a:bodyPr/>
          <a:lstStyle/>
          <a:p>
            <a:pPr lvl="0"/>
            <a:r>
              <a:rPr lang="ru-RU"/>
              <a:t/>
            </a:r>
            <a:br>
              <a:rPr lang="ru-RU"/>
            </a:br>
            <a:r>
              <a:rPr lang="ru-RU"/>
              <a:t>РОДИТЕЛИ ОБУЧАЮЩИХСЯ (ЗАКОННЫЕ ПРЕДСТАВИТЕЛИ)</a:t>
            </a:r>
          </a:p>
        </p:txBody>
      </p:sp>
      <p:sp>
        <p:nvSpPr>
          <p:cNvPr id="3" name="TextBox 3">
            <a:extLst>
              <a:ext uri="{FF2B5EF4-FFF2-40B4-BE49-F238E27FC236}">
                <a16:creationId xmlns:a16="http://schemas.microsoft.com/office/drawing/2014/main" id="{E7C9F7B9-6139-3FE2-955E-68E682779472}"/>
              </a:ext>
            </a:extLst>
          </p:cNvPr>
          <p:cNvSpPr txBox="1"/>
          <p:nvPr/>
        </p:nvSpPr>
        <p:spPr>
          <a:xfrm>
            <a:off x="305574" y="2106256"/>
            <a:ext cx="11580848" cy="4524314"/>
          </a:xfrm>
          <a:prstGeom prst="rect">
            <a:avLst/>
          </a:prstGeom>
          <a:noFill/>
          <a:ln cap="rnd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ru-RU" sz="1800" b="0" i="0" u="none" strike="noStrike" kern="1200" cap="none" spc="0" baseline="0">
                <a:solidFill>
                  <a:srgbClr val="FFFFFF"/>
                </a:solidFill>
                <a:uFillTx/>
                <a:latin typeface="Century Gothic"/>
              </a:rPr>
              <a:t>1. Оказывают личную поддержку своему ребенку: проявляя максимальную доброжелательность, поддерживают контакт, вступают в диалог, выслушивают, помогают ему высказаться.</a:t>
            </a: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ru-RU" sz="1800" b="0" i="0" u="none" strike="noStrike" kern="1200" cap="none" spc="0" baseline="0">
                <a:solidFill>
                  <a:srgbClr val="FFFFFF"/>
                </a:solidFill>
                <a:uFillTx/>
                <a:latin typeface="Century Gothic"/>
              </a:rPr>
              <a:t>2. Удерживают своего ребенка под наблюдением (не оставляют его одного) для предотвращения попытки суицида.</a:t>
            </a: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ru-RU" sz="1800" b="0" i="0" u="none" strike="noStrike" kern="1200" cap="none" spc="0" baseline="0">
                <a:solidFill>
                  <a:srgbClr val="FFFFFF"/>
                </a:solidFill>
                <a:uFillTx/>
                <a:latin typeface="Century Gothic"/>
              </a:rPr>
              <a:t>3. Информируют заместителя директора по учебно-воспитательной работе образовательной организации о суицидальной попытке их ребенка с просьбой предпринять экстренные организационные меры. </a:t>
            </a: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ru-RU" sz="1800" b="0" i="0" u="none" strike="noStrike" kern="1200" cap="none" spc="0" baseline="0">
                <a:solidFill>
                  <a:srgbClr val="FFFFFF"/>
                </a:solidFill>
                <a:uFillTx/>
                <a:latin typeface="Century Gothic"/>
              </a:rPr>
              <a:t>4. Обращаются к специалистам: врачу-психиатру, психологу кризисного центра (при их отсутствии – к педагогу-психологу, социальному педагогу образовательной организации) с просьбой оказать экстренную помощь их ребенку.</a:t>
            </a: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ru-RU" sz="1800" b="0" i="0" u="none" strike="noStrike" kern="1200" cap="none" spc="0" baseline="0">
                <a:solidFill>
                  <a:srgbClr val="FFFFFF"/>
                </a:solidFill>
                <a:uFillTx/>
                <a:latin typeface="Century Gothic"/>
              </a:rPr>
              <a:t>5. Выполняют рекомендации специалистов, направленные на то, чтобы предотвратить или остановить суицидальную попытку ребенка.</a:t>
            </a: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ru-RU" sz="1800" b="0" i="0" u="none" strike="noStrike" kern="1200" cap="none" spc="0" baseline="0">
                <a:solidFill>
                  <a:srgbClr val="FFFFFF"/>
                </a:solidFill>
                <a:uFillTx/>
                <a:latin typeface="Century Gothic"/>
              </a:rPr>
              <a:t>6. Сотрудничают со специалистами в реализации плана (программы) психолого-педагогического и медико-социального сопровождения их ребенка после его попытки суицида.</a:t>
            </a: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ru-RU" sz="1800" b="0" i="0" u="none" strike="noStrike" kern="1200" cap="none" spc="0" baseline="0">
                <a:solidFill>
                  <a:srgbClr val="FFFFFF"/>
                </a:solidFill>
                <a:uFillTx/>
                <a:latin typeface="Century Gothic"/>
              </a:rPr>
              <a:t>7. Заботятся о собственной реабилитации и реабилитации членов своей семьи после попытки суицида их ребенком.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318F0C5-2063-F924-6385-E891DC55464D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707361" y="652460"/>
            <a:ext cx="10572000" cy="970452"/>
          </a:xfrm>
        </p:spPr>
        <p:txBody>
          <a:bodyPr/>
          <a:lstStyle/>
          <a:p>
            <a:pPr lvl="0"/>
            <a:r>
              <a:rPr lang="ru-RU"/>
              <a:t>РУКОВОДИТЕЛИ ОБЩЕОБРАЗОВАТЕЛЬНОЙ ОРГАНИЗАЦИИ</a:t>
            </a:r>
          </a:p>
        </p:txBody>
      </p:sp>
      <p:sp>
        <p:nvSpPr>
          <p:cNvPr id="3" name="TextBox 3">
            <a:extLst>
              <a:ext uri="{FF2B5EF4-FFF2-40B4-BE49-F238E27FC236}">
                <a16:creationId xmlns:a16="http://schemas.microsoft.com/office/drawing/2014/main" id="{C341D73B-5153-CE2C-A2C2-F9BC9B4E3F96}"/>
              </a:ext>
            </a:extLst>
          </p:cNvPr>
          <p:cNvSpPr txBox="1"/>
          <p:nvPr/>
        </p:nvSpPr>
        <p:spPr>
          <a:xfrm>
            <a:off x="475862" y="2710775"/>
            <a:ext cx="10572000" cy="3416317"/>
          </a:xfrm>
          <a:prstGeom prst="rect">
            <a:avLst/>
          </a:prstGeom>
          <a:noFill/>
          <a:ln cap="rnd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342900" marR="0" lvl="0" indent="-34290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AutoNum type="arabicPeriod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ru-RU" sz="1800" b="0" i="0" u="none" strike="noStrike" kern="1200" cap="none" spc="0" baseline="0">
                <a:solidFill>
                  <a:srgbClr val="FFFFFF"/>
                </a:solidFill>
                <a:uFillTx/>
                <a:latin typeface="Century Gothic"/>
              </a:rPr>
              <a:t>Предпринимают экстренные организационные меры по привлечению специалистов и родителей к оказанию экстренной медицинской и/или психологической помощи обучающемуся для предотвращения или пресечения суицидальной попытки.</a:t>
            </a: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ru-RU" sz="1800" b="0" i="0" u="none" strike="noStrike" kern="1200" cap="none" spc="0" baseline="0">
              <a:solidFill>
                <a:srgbClr val="FFFFFF"/>
              </a:solidFill>
              <a:uFillTx/>
              <a:latin typeface="Century Gothic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ru-RU" sz="1800" b="0" i="0" u="none" strike="noStrike" kern="1200" cap="none" spc="0" baseline="0">
                <a:solidFill>
                  <a:srgbClr val="FFFFFF"/>
                </a:solidFill>
                <a:uFillTx/>
                <a:latin typeface="Century Gothic"/>
              </a:rPr>
              <a:t>2. Утверждают и контролируют составление и реализацию плана (программы) психолого-педагогического и медико-социального сопровождения обучающегося после его попытки суицида.</a:t>
            </a: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ru-RU" sz="1800" b="0" i="0" u="none" strike="noStrike" kern="1200" cap="none" spc="0" baseline="0">
              <a:solidFill>
                <a:srgbClr val="FFFFFF"/>
              </a:solidFill>
              <a:uFillTx/>
              <a:latin typeface="Century Gothic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ru-RU" sz="1800" b="0" i="0" u="none" strike="noStrike" kern="1200" cap="none" spc="0" baseline="0">
                <a:solidFill>
                  <a:srgbClr val="FFFFFF"/>
                </a:solidFill>
                <a:uFillTx/>
                <a:latin typeface="Century Gothic"/>
              </a:rPr>
              <a:t>3. Утверждают и контролируют составление и реализацию плана (программы) психолого-педагогического и медико-социального сопровождения обучающегося, педагогов, родителей после попытки суицида их сверстником, учеником, сыном или дочерью.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F2437D9-C5E4-90DB-D365-9DDD15C90DAA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968623" y="3949769"/>
            <a:ext cx="10561420" cy="1468800"/>
          </a:xfrm>
        </p:spPr>
        <p:txBody>
          <a:bodyPr/>
          <a:lstStyle/>
          <a:p>
            <a:pPr lvl="0" algn="l"/>
            <a:r>
              <a:rPr lang="ru-RU"/>
              <a:t>Стрессогенные события и переживания, которые могут «запустить»</a:t>
            </a:r>
            <a:br>
              <a:rPr lang="ru-RU"/>
            </a:br>
            <a:r>
              <a:rPr lang="ru-RU"/>
              <a:t>суицидальные образы, мысли, замыслы, намерения, действия </a:t>
            </a:r>
            <a:br>
              <a:rPr lang="ru-RU"/>
            </a:br>
            <a:endParaRPr lang="ru-RU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563F0F33-85F2-8BD4-E0D4-C090F6186947}"/>
              </a:ext>
            </a:extLst>
          </p:cNvPr>
          <p:cNvSpPr txBox="1"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ru-RU"/>
              <a:t>Подростки - одна из самых </a:t>
            </a:r>
            <a:br>
              <a:rPr lang="ru-RU"/>
            </a:br>
            <a:r>
              <a:rPr lang="ru-RU"/>
              <a:t>уязвимых возрастных групп</a:t>
            </a:r>
          </a:p>
          <a:p>
            <a:pPr lvl="0"/>
            <a:endParaRPr lang="ru-RU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3">
            <a:extLst>
              <a:ext uri="{FF2B5EF4-FFF2-40B4-BE49-F238E27FC236}">
                <a16:creationId xmlns:a16="http://schemas.microsoft.com/office/drawing/2014/main" id="{EF3CC270-3A0A-8E01-5A1D-E2C3A2E9CE84}"/>
              </a:ext>
            </a:extLst>
          </p:cNvPr>
          <p:cNvSpPr txBox="1"/>
          <p:nvPr/>
        </p:nvSpPr>
        <p:spPr>
          <a:xfrm>
            <a:off x="511835" y="2309289"/>
            <a:ext cx="11338047" cy="4211982"/>
          </a:xfrm>
          <a:prstGeom prst="rect">
            <a:avLst/>
          </a:prstGeom>
          <a:noFill/>
          <a:ln cap="rnd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285750" marR="0" lvl="0" indent="-285750" algn="l" defTabSz="457200" rtl="0" fontAlgn="auto" hangingPunct="1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Wingdings" pitchFamily="2"/>
              <a:buChar char="Ø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ru-RU" sz="1800" b="0" i="0" u="none" strike="noStrike" kern="1200" cap="none" spc="0" baseline="0">
                <a:solidFill>
                  <a:srgbClr val="FFFFFF"/>
                </a:solidFill>
                <a:uFillTx/>
                <a:latin typeface="Century Gothic"/>
              </a:rPr>
              <a:t>Смерть родителя или родителей. </a:t>
            </a:r>
          </a:p>
          <a:p>
            <a:pPr marL="285750" marR="0" lvl="0" indent="-285750" algn="l" defTabSz="457200" rtl="0" fontAlgn="auto" hangingPunct="1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Wingdings" pitchFamily="2"/>
              <a:buChar char="Ø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ru-RU" sz="1800" b="0" i="0" u="none" strike="noStrike" kern="1200" cap="none" spc="0" baseline="0">
                <a:solidFill>
                  <a:srgbClr val="FFFFFF"/>
                </a:solidFill>
                <a:uFillTx/>
                <a:latin typeface="Century Gothic"/>
              </a:rPr>
              <a:t> Развод родителей.</a:t>
            </a:r>
          </a:p>
          <a:p>
            <a:pPr marL="285750" marR="0" lvl="0" indent="-285750" algn="l" defTabSz="457200" rtl="0" fontAlgn="auto" hangingPunct="1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Wingdings" pitchFamily="2"/>
              <a:buChar char="Ø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ru-RU" sz="1800" b="0" i="0" u="none" strike="noStrike" kern="1200" cap="none" spc="0" baseline="0">
                <a:solidFill>
                  <a:srgbClr val="FFFFFF"/>
                </a:solidFill>
                <a:uFillTx/>
                <a:latin typeface="Century Gothic"/>
              </a:rPr>
              <a:t> Ощущение «пешки», которую используют враждующие разведенные родители.</a:t>
            </a:r>
          </a:p>
          <a:p>
            <a:pPr marL="285750" marR="0" lvl="0" indent="-285750" algn="l" defTabSz="457200" rtl="0" fontAlgn="auto" hangingPunct="1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Wingdings" pitchFamily="2"/>
              <a:buChar char="Ø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ru-RU" sz="1800" b="0" i="0" u="none" strike="noStrike" kern="1200" cap="none" spc="0" baseline="0">
                <a:solidFill>
                  <a:srgbClr val="FFFFFF"/>
                </a:solidFill>
                <a:uFillTx/>
                <a:latin typeface="Century Gothic"/>
              </a:rPr>
              <a:t> Присоединение к новой семье с отчимом или мачехой, сводными братьями и сестрами.</a:t>
            </a:r>
          </a:p>
          <a:p>
            <a:pPr marL="285750" marR="0" lvl="0" indent="-285750" algn="l" defTabSz="457200" rtl="0" fontAlgn="auto" hangingPunct="1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Wingdings" pitchFamily="2"/>
              <a:buChar char="Ø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ru-RU" sz="1800" b="0" i="0" u="none" strike="noStrike" kern="1200" cap="none" spc="0" baseline="0">
                <a:solidFill>
                  <a:srgbClr val="FFFFFF"/>
                </a:solidFill>
                <a:uFillTx/>
                <a:latin typeface="Century Gothic"/>
              </a:rPr>
              <a:t> Смерть друга, подруги.</a:t>
            </a:r>
          </a:p>
          <a:p>
            <a:pPr marL="285750" marR="0" lvl="0" indent="-285750" algn="l" defTabSz="457200" rtl="0" fontAlgn="auto" hangingPunct="1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Wingdings" pitchFamily="2"/>
              <a:buChar char="Ø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ru-RU" sz="1800" b="0" i="0" u="none" strike="noStrike" kern="1200" cap="none" spc="0" baseline="0">
                <a:solidFill>
                  <a:srgbClr val="FFFFFF"/>
                </a:solidFill>
                <a:uFillTx/>
                <a:latin typeface="Century Gothic"/>
              </a:rPr>
              <a:t>Расставание с парнем / девушкой.</a:t>
            </a:r>
          </a:p>
          <a:p>
            <a:pPr marL="285750" marR="0" lvl="0" indent="-285750" algn="l" defTabSz="457200" rtl="0" fontAlgn="auto" hangingPunct="1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Wingdings" pitchFamily="2"/>
              <a:buChar char="Ø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ru-RU" sz="1800" b="0" i="0" u="none" strike="noStrike" kern="1200" cap="none" spc="0" baseline="0">
                <a:solidFill>
                  <a:srgbClr val="FFFFFF"/>
                </a:solidFill>
                <a:uFillTx/>
                <a:latin typeface="Century Gothic"/>
              </a:rPr>
              <a:t> Переезд и попадание в новую среду, которая воспринимается как чуждая.</a:t>
            </a:r>
          </a:p>
          <a:p>
            <a:pPr marL="285750" marR="0" lvl="0" indent="-285750" algn="l" defTabSz="457200" rtl="0" fontAlgn="auto" hangingPunct="1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Wingdings" pitchFamily="2"/>
              <a:buChar char="Ø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ru-RU" sz="1800" b="0" i="0" u="none" strike="noStrike" kern="1200" cap="none" spc="0" baseline="0">
                <a:solidFill>
                  <a:srgbClr val="FFFFFF"/>
                </a:solidFill>
                <a:uFillTx/>
                <a:latin typeface="Century Gothic"/>
              </a:rPr>
              <a:t>Чувство, что тебя не понимают.</a:t>
            </a:r>
          </a:p>
          <a:p>
            <a:pPr marL="285750" marR="0" lvl="0" indent="-285750" algn="l" defTabSz="457200" rtl="0" fontAlgn="auto" hangingPunct="1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Wingdings" pitchFamily="2"/>
              <a:buChar char="Ø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ru-RU" sz="1800" b="0" i="0" u="none" strike="noStrike" kern="1200" cap="none" spc="0" baseline="0">
                <a:solidFill>
                  <a:srgbClr val="FFFFFF"/>
                </a:solidFill>
                <a:uFillTx/>
                <a:latin typeface="Century Gothic"/>
              </a:rPr>
              <a:t>Чувство, что тебя не принимают сверстники.</a:t>
            </a:r>
          </a:p>
          <a:p>
            <a:pPr marL="285750" marR="0" lvl="0" indent="-285750" algn="l" defTabSz="457200" rtl="0" fontAlgn="auto" hangingPunct="1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Wingdings" pitchFamily="2"/>
              <a:buChar char="Ø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ru-RU" sz="1800" b="0" i="0" u="none" strike="noStrike" kern="1200" cap="none" spc="0" baseline="0">
                <a:solidFill>
                  <a:srgbClr val="FFFFFF"/>
                </a:solidFill>
                <a:uFillTx/>
                <a:latin typeface="Century Gothic"/>
              </a:rPr>
              <a:t>Физические недостатки: реальные или мнимые.</a:t>
            </a:r>
          </a:p>
          <a:p>
            <a:pPr marL="285750" marR="0" lvl="0" indent="-285750" algn="l" defTabSz="457200" rtl="0" fontAlgn="auto" hangingPunct="1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Wingdings" pitchFamily="2"/>
              <a:buChar char="Ø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ru-RU" sz="1800" b="0" i="0" u="none" strike="noStrike" kern="1200" cap="none" spc="0" baseline="0">
                <a:solidFill>
                  <a:srgbClr val="FFFFFF"/>
                </a:solidFill>
                <a:uFillTx/>
                <a:latin typeface="Century Gothic"/>
              </a:rPr>
              <a:t>Насмешки одноклассников.</a:t>
            </a:r>
          </a:p>
          <a:p>
            <a:pPr marL="285750" marR="0" lvl="0" indent="-285750" algn="l" defTabSz="457200" rtl="0" fontAlgn="auto" hangingPunct="1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Wingdings" pitchFamily="2"/>
              <a:buChar char="Ø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ru-RU" sz="1800" b="0" i="0" u="none" strike="noStrike" kern="1200" cap="none" spc="0" baseline="0">
                <a:solidFill>
                  <a:srgbClr val="FFFFFF"/>
                </a:solidFill>
                <a:uFillTx/>
                <a:latin typeface="Century Gothic"/>
              </a:rPr>
              <a:t> Восприятие любого опыта как унизительного.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3">
            <a:extLst>
              <a:ext uri="{FF2B5EF4-FFF2-40B4-BE49-F238E27FC236}">
                <a16:creationId xmlns:a16="http://schemas.microsoft.com/office/drawing/2014/main" id="{BDF2A829-0263-B548-C592-6E8A2AE964A3}"/>
              </a:ext>
            </a:extLst>
          </p:cNvPr>
          <p:cNvSpPr txBox="1"/>
          <p:nvPr/>
        </p:nvSpPr>
        <p:spPr>
          <a:xfrm>
            <a:off x="609603" y="2397026"/>
            <a:ext cx="10972800" cy="3865735"/>
          </a:xfrm>
          <a:prstGeom prst="rect">
            <a:avLst/>
          </a:prstGeom>
          <a:noFill/>
          <a:ln cap="rnd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285750" marR="0" lvl="0" indent="-285750" algn="l" defTabSz="457200" rtl="0" fontAlgn="auto" hangingPunct="1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Wingdings" pitchFamily="2"/>
              <a:buChar char="Ø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ru-RU" sz="1800" b="0" i="0" u="none" strike="noStrike" kern="1200" cap="none" spc="0" baseline="0">
                <a:solidFill>
                  <a:srgbClr val="FFFFFF"/>
                </a:solidFill>
                <a:uFillTx/>
                <a:latin typeface="Century Gothic"/>
              </a:rPr>
              <a:t> Тяжелая болезнь.</a:t>
            </a:r>
          </a:p>
          <a:p>
            <a:pPr marL="285750" marR="0" lvl="0" indent="-285750" algn="l" defTabSz="457200" rtl="0" fontAlgn="auto" hangingPunct="1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Wingdings" pitchFamily="2"/>
              <a:buChar char="Ø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ru-RU" sz="1800" b="0" i="0" u="none" strike="noStrike" kern="1200" cap="none" spc="0" baseline="0">
                <a:solidFill>
                  <a:srgbClr val="FFFFFF"/>
                </a:solidFill>
                <a:uFillTx/>
                <a:latin typeface="Century Gothic"/>
              </a:rPr>
              <a:t>Смертельная болезнь.</a:t>
            </a:r>
          </a:p>
          <a:p>
            <a:pPr marL="285750" marR="0" lvl="0" indent="-285750" algn="l" defTabSz="457200" rtl="0" fontAlgn="auto" hangingPunct="1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Wingdings" pitchFamily="2"/>
              <a:buChar char="Ø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ru-RU" sz="1800" b="0" i="0" u="none" strike="noStrike" kern="1200" cap="none" spc="0" baseline="0">
                <a:solidFill>
                  <a:srgbClr val="FFFFFF"/>
                </a:solidFill>
                <a:uFillTx/>
                <a:latin typeface="Century Gothic"/>
              </a:rPr>
              <a:t>Быть жертвой (насилие в семье, изнасилование, нападение и т. д.).</a:t>
            </a:r>
          </a:p>
          <a:p>
            <a:pPr marL="285750" marR="0" lvl="0" indent="-285750" algn="l" defTabSz="457200" rtl="0" fontAlgn="auto" hangingPunct="1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Wingdings" pitchFamily="2"/>
              <a:buChar char="Ø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ru-RU" sz="1800" b="0" i="0" u="none" strike="noStrike" kern="1200" cap="none" spc="0" baseline="0">
                <a:solidFill>
                  <a:srgbClr val="FFFFFF"/>
                </a:solidFill>
                <a:uFillTx/>
                <a:latin typeface="Century Gothic"/>
              </a:rPr>
              <a:t>Домогательство.</a:t>
            </a:r>
          </a:p>
          <a:p>
            <a:pPr marL="285750" marR="0" lvl="0" indent="-285750" algn="l" defTabSz="457200" rtl="0" fontAlgn="auto" hangingPunct="1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Wingdings" pitchFamily="2"/>
              <a:buChar char="Ø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ru-RU" sz="1800" b="0" i="0" u="none" strike="noStrike" kern="1200" cap="none" spc="0" baseline="0">
                <a:solidFill>
                  <a:srgbClr val="FFFFFF"/>
                </a:solidFill>
                <a:uFillTx/>
                <a:latin typeface="Century Gothic"/>
              </a:rPr>
              <a:t>Непрожитые травмы (любого рода) из прошлого.</a:t>
            </a:r>
          </a:p>
          <a:p>
            <a:pPr marL="285750" marR="0" lvl="0" indent="-285750" algn="l" defTabSz="457200" rtl="0" fontAlgn="auto" hangingPunct="1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Wingdings" pitchFamily="2"/>
              <a:buChar char="Ø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ru-RU" sz="1800" b="0" i="0" u="none" strike="noStrike" kern="1200" cap="none" spc="0" baseline="0">
                <a:solidFill>
                  <a:srgbClr val="FFFFFF"/>
                </a:solidFill>
                <a:uFillTx/>
                <a:latin typeface="Century Gothic"/>
              </a:rPr>
              <a:t>Неспособность справиться с предполагаемой «неудачей».</a:t>
            </a:r>
          </a:p>
          <a:p>
            <a:pPr marL="285750" marR="0" lvl="0" indent="-285750" algn="l" defTabSz="457200" rtl="0" fontAlgn="auto" hangingPunct="1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Wingdings" pitchFamily="2"/>
              <a:buChar char="Ø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ru-RU" sz="1800" b="0" i="0" u="none" strike="noStrike" kern="1200" cap="none" spc="0" baseline="0">
                <a:solidFill>
                  <a:srgbClr val="FFFFFF"/>
                </a:solidFill>
                <a:uFillTx/>
                <a:latin typeface="Century Gothic"/>
              </a:rPr>
              <a:t>Ощущение, что не оправдал своих высоких ожиданий или ожиданий другого.</a:t>
            </a:r>
          </a:p>
          <a:p>
            <a:pPr marL="285750" marR="0" lvl="0" indent="-285750" algn="l" defTabSz="457200" rtl="0" fontAlgn="auto" hangingPunct="1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Wingdings" pitchFamily="2"/>
              <a:buChar char="Ø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ru-RU" sz="1800" b="0" i="0" u="none" strike="noStrike" kern="1200" cap="none" spc="0" baseline="0">
                <a:solidFill>
                  <a:srgbClr val="FFFFFF"/>
                </a:solidFill>
                <a:uFillTx/>
                <a:latin typeface="Century Gothic"/>
              </a:rPr>
              <a:t>Низкая самооценка.</a:t>
            </a:r>
          </a:p>
          <a:p>
            <a:pPr marL="285750" marR="0" lvl="0" indent="-285750" algn="l" defTabSz="457200" rtl="0" fontAlgn="auto" hangingPunct="1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Wingdings" pitchFamily="2"/>
              <a:buChar char="Ø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ru-RU" sz="1800" b="0" i="0" u="none" strike="noStrike" kern="1200" cap="none" spc="0" baseline="0">
                <a:solidFill>
                  <a:srgbClr val="FFFFFF"/>
                </a:solidFill>
                <a:uFillTx/>
                <a:latin typeface="Century Gothic"/>
              </a:rPr>
              <a:t>Злоупотребление психоактивными веществами.</a:t>
            </a:r>
          </a:p>
          <a:p>
            <a:pPr marL="285750" marR="0" lvl="0" indent="-285750" algn="l" defTabSz="457200" rtl="0" fontAlgn="auto" hangingPunct="1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Wingdings" pitchFamily="2"/>
              <a:buChar char="Ø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ru-RU" sz="1800" b="0" i="0" u="none" strike="noStrike" kern="1200" cap="none" spc="0" baseline="0">
                <a:solidFill>
                  <a:srgbClr val="FFFFFF"/>
                </a:solidFill>
                <a:uFillTx/>
                <a:latin typeface="Century Gothic"/>
              </a:rPr>
              <a:t>Издевательства сверстников или взрослых.</a:t>
            </a:r>
          </a:p>
          <a:p>
            <a:pPr marL="285750" marR="0" lvl="0" indent="-285750" algn="l" defTabSz="457200" rtl="0" fontAlgn="auto" hangingPunct="1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Wingdings" pitchFamily="2"/>
              <a:buChar char="Ø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ru-RU" sz="1800" b="0" i="0" u="none" strike="noStrike" kern="1200" cap="none" spc="0" baseline="0">
                <a:solidFill>
                  <a:srgbClr val="FFFFFF"/>
                </a:solidFill>
                <a:uFillTx/>
                <a:latin typeface="Century Gothic"/>
              </a:rPr>
              <a:t>Насилие в отношении любого человека.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CF749C0-3651-8B0D-FEEF-D27C596A09F8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 algn="l"/>
            <a:r>
              <a:rPr lang="ru-RU"/>
              <a:t>Знаки, </a:t>
            </a:r>
            <a:br>
              <a:rPr lang="ru-RU"/>
            </a:br>
            <a:r>
              <a:rPr lang="ru-RU"/>
              <a:t>которые могут предупреждать о формировании суицидального поведения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3">
            <a:extLst>
              <a:ext uri="{FF2B5EF4-FFF2-40B4-BE49-F238E27FC236}">
                <a16:creationId xmlns:a16="http://schemas.microsoft.com/office/drawing/2014/main" id="{3E904BA8-7720-5D77-7A08-992FA6112A9F}"/>
              </a:ext>
            </a:extLst>
          </p:cNvPr>
          <p:cNvSpPr txBox="1"/>
          <p:nvPr/>
        </p:nvSpPr>
        <p:spPr>
          <a:xfrm>
            <a:off x="494525" y="2203429"/>
            <a:ext cx="10812834" cy="4524314"/>
          </a:xfrm>
          <a:prstGeom prst="rect">
            <a:avLst/>
          </a:prstGeom>
          <a:noFill/>
          <a:ln cap="rnd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285750" marR="0" lvl="0" indent="-285750" algn="l" defTabSz="457200" rtl="0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Wingdings" pitchFamily="2"/>
              <a:buChar char="Ø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ru-RU" sz="1800" b="0" i="0" u="none" strike="noStrike" kern="1200" cap="none" spc="0" baseline="0">
                <a:solidFill>
                  <a:srgbClr val="FFFFFF"/>
                </a:solidFill>
                <a:uFillTx/>
                <a:latin typeface="Century Gothic"/>
              </a:rPr>
              <a:t> Большую часть времени выглядит подавленным или грустным.</a:t>
            </a:r>
          </a:p>
          <a:p>
            <a:pPr marL="285750" marR="0" lvl="0" indent="-285750" algn="l" defTabSz="457200" rtl="0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Wingdings" pitchFamily="2"/>
              <a:buChar char="Ø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ru-RU" sz="1800" b="0" i="0" u="none" strike="noStrike" kern="1200" cap="none" spc="0" baseline="0">
                <a:solidFill>
                  <a:srgbClr val="FFFFFF"/>
                </a:solidFill>
                <a:uFillTx/>
                <a:latin typeface="Century Gothic"/>
              </a:rPr>
              <a:t> В разговорах часто затрагивается тема бессмысленности жизни.</a:t>
            </a:r>
          </a:p>
          <a:p>
            <a:pPr marL="285750" marR="0" lvl="0" indent="-285750" algn="l" defTabSz="457200" rtl="0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Wingdings" pitchFamily="2"/>
              <a:buChar char="Ø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ru-RU" sz="1800" b="0" i="0" u="none" strike="noStrike" kern="1200" cap="none" spc="0" baseline="0">
                <a:solidFill>
                  <a:srgbClr val="FFFFFF"/>
                </a:solidFill>
                <a:uFillTx/>
                <a:latin typeface="Century Gothic"/>
              </a:rPr>
              <a:t> Говорит или пишет о смерти или самоубийстве.</a:t>
            </a:r>
          </a:p>
          <a:p>
            <a:pPr marL="285750" marR="0" lvl="0" indent="-285750" algn="l" defTabSz="457200" rtl="0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Wingdings" pitchFamily="2"/>
              <a:buChar char="Ø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ru-RU" sz="1800" b="0" i="0" u="none" strike="noStrike" kern="1200" cap="none" spc="0" baseline="0">
                <a:solidFill>
                  <a:srgbClr val="FFFFFF"/>
                </a:solidFill>
                <a:uFillTx/>
                <a:latin typeface="Century Gothic"/>
              </a:rPr>
              <a:t> Отдаление от членов семьи и друзей.</a:t>
            </a:r>
          </a:p>
          <a:p>
            <a:pPr marL="285750" marR="0" lvl="0" indent="-285750" algn="l" defTabSz="457200" rtl="0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Wingdings" pitchFamily="2"/>
              <a:buChar char="Ø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ru-RU" sz="1800" b="0" i="0" u="none" strike="noStrike" kern="1200" cap="none" spc="0" baseline="0">
                <a:solidFill>
                  <a:srgbClr val="FFFFFF"/>
                </a:solidFill>
                <a:uFillTx/>
                <a:latin typeface="Century Gothic"/>
              </a:rPr>
              <a:t> Чувство безнадежности.</a:t>
            </a:r>
          </a:p>
          <a:p>
            <a:pPr marL="285750" marR="0" lvl="0" indent="-285750" algn="l" defTabSz="457200" rtl="0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Wingdings" pitchFamily="2"/>
              <a:buChar char="Ø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ru-RU" sz="1800" b="0" i="0" u="none" strike="noStrike" kern="1200" cap="none" spc="0" baseline="0">
                <a:solidFill>
                  <a:srgbClr val="FFFFFF"/>
                </a:solidFill>
                <a:uFillTx/>
                <a:latin typeface="Century Gothic"/>
              </a:rPr>
              <a:t> Чувство беспомощности.</a:t>
            </a:r>
          </a:p>
          <a:p>
            <a:pPr marL="285750" marR="0" lvl="0" indent="-285750" algn="l" defTabSz="457200" rtl="0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Wingdings" pitchFamily="2"/>
              <a:buChar char="Ø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ru-RU" sz="1800" b="0" i="0" u="none" strike="noStrike" kern="1200" cap="none" spc="0" baseline="0">
                <a:solidFill>
                  <a:srgbClr val="FFFFFF"/>
                </a:solidFill>
                <a:uFillTx/>
                <a:latin typeface="Century Gothic"/>
              </a:rPr>
              <a:t> Ощущение ловушки - как будто выхода из ситуации нет.</a:t>
            </a:r>
          </a:p>
          <a:p>
            <a:pPr marL="285750" marR="0" lvl="0" indent="-285750" algn="l" defTabSz="457200" rtl="0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Wingdings" pitchFamily="2"/>
              <a:buChar char="Ø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ru-RU" sz="1800" b="0" i="0" u="none" strike="noStrike" kern="1200" cap="none" spc="0" baseline="0">
                <a:solidFill>
                  <a:srgbClr val="FFFFFF"/>
                </a:solidFill>
                <a:uFillTx/>
                <a:latin typeface="Century Gothic"/>
              </a:rPr>
              <a:t> Чувство сильного гнева или ярости.</a:t>
            </a:r>
          </a:p>
          <a:p>
            <a:pPr marL="285750" marR="0" lvl="0" indent="-285750" algn="l" defTabSz="457200" rtl="0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Wingdings" pitchFamily="2"/>
              <a:buChar char="Ø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ru-RU" sz="1800" b="0" i="0" u="none" strike="noStrike" kern="1200" cap="none" spc="0" baseline="0">
                <a:solidFill>
                  <a:srgbClr val="FFFFFF"/>
                </a:solidFill>
                <a:uFillTx/>
                <a:latin typeface="Century Gothic"/>
              </a:rPr>
              <a:t> Резкие изменения настроения.</a:t>
            </a:r>
          </a:p>
          <a:p>
            <a:pPr marL="285750" marR="0" lvl="0" indent="-285750" algn="l" defTabSz="457200" rtl="0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Wingdings" pitchFamily="2"/>
              <a:buChar char="Ø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ru-RU" sz="1800" b="0" i="0" u="none" strike="noStrike" kern="1200" cap="none" spc="0" baseline="0">
                <a:solidFill>
                  <a:srgbClr val="FFFFFF"/>
                </a:solidFill>
                <a:uFillTx/>
                <a:latin typeface="Century Gothic"/>
              </a:rPr>
              <a:t> Злоупотребление психоактивными веществами.</a:t>
            </a: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ru-RU" sz="1800" b="0" i="0" u="none" strike="noStrike" kern="1200" cap="none" spc="0" baseline="0">
              <a:solidFill>
                <a:srgbClr val="FFFFFF"/>
              </a:solidFill>
              <a:uFillTx/>
              <a:latin typeface="Century Gothic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3">
            <a:extLst>
              <a:ext uri="{FF2B5EF4-FFF2-40B4-BE49-F238E27FC236}">
                <a16:creationId xmlns:a16="http://schemas.microsoft.com/office/drawing/2014/main" id="{2EE693A5-A66F-FF80-1571-8788F30A0FB5}"/>
              </a:ext>
            </a:extLst>
          </p:cNvPr>
          <p:cNvSpPr txBox="1"/>
          <p:nvPr/>
        </p:nvSpPr>
        <p:spPr>
          <a:xfrm>
            <a:off x="581604" y="2221772"/>
            <a:ext cx="11028779" cy="4194672"/>
          </a:xfrm>
          <a:prstGeom prst="rect">
            <a:avLst/>
          </a:prstGeom>
          <a:noFill/>
          <a:ln cap="rnd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285750" marR="0" lvl="0" indent="-285750" algn="l" defTabSz="457200" rtl="0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Wingdings" pitchFamily="2"/>
              <a:buChar char="Ø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ru-RU" sz="1800" b="0" i="0" u="none" strike="noStrike" kern="1200" cap="none" spc="0" baseline="0">
                <a:solidFill>
                  <a:srgbClr val="FFFFFF"/>
                </a:solidFill>
                <a:uFillTx/>
                <a:latin typeface="Century Gothic"/>
              </a:rPr>
              <a:t>Перестает следить за собой.</a:t>
            </a:r>
          </a:p>
          <a:p>
            <a:pPr marL="285750" marR="0" lvl="0" indent="-285750" algn="l" defTabSz="457200" rtl="0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Wingdings" pitchFamily="2"/>
              <a:buChar char="Ø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ru-RU" sz="1800" b="0" i="0" u="none" strike="noStrike" kern="1200" cap="none" spc="0" baseline="0">
                <a:solidFill>
                  <a:srgbClr val="FFFFFF"/>
                </a:solidFill>
                <a:uFillTx/>
                <a:latin typeface="Century Gothic"/>
              </a:rPr>
              <a:t>Импульсивные действия.</a:t>
            </a:r>
          </a:p>
          <a:p>
            <a:pPr marL="285750" marR="0" lvl="0" indent="-285750" algn="l" defTabSz="457200" rtl="0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Wingdings" pitchFamily="2"/>
              <a:buChar char="Ø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ru-RU" sz="1800" b="0" i="0" u="none" strike="noStrike" kern="1200" cap="none" spc="0" baseline="0">
                <a:solidFill>
                  <a:srgbClr val="FFFFFF"/>
                </a:solidFill>
                <a:uFillTx/>
                <a:latin typeface="Century Gothic"/>
              </a:rPr>
              <a:t>Потеря интереса к большинству занятий.</a:t>
            </a:r>
          </a:p>
          <a:p>
            <a:pPr marL="285750" marR="0" lvl="0" indent="-285750" algn="l" defTabSz="457200" rtl="0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Wingdings" pitchFamily="2"/>
              <a:buChar char="Ø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ru-RU" sz="1800" b="0" i="0" u="none" strike="noStrike" kern="1200" cap="none" spc="0" baseline="0">
                <a:solidFill>
                  <a:srgbClr val="FFFFFF"/>
                </a:solidFill>
                <a:uFillTx/>
                <a:latin typeface="Century Gothic"/>
              </a:rPr>
              <a:t>Изменения в привычках сна.</a:t>
            </a:r>
          </a:p>
          <a:p>
            <a:pPr marL="285750" marR="0" lvl="0" indent="-285750" algn="l" defTabSz="457200" rtl="0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Wingdings" pitchFamily="2"/>
              <a:buChar char="Ø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ru-RU" sz="1800" b="0" i="0" u="none" strike="noStrike" kern="1200" cap="none" spc="0" baseline="0">
                <a:solidFill>
                  <a:srgbClr val="FFFFFF"/>
                </a:solidFill>
                <a:uFillTx/>
                <a:latin typeface="Century Gothic"/>
              </a:rPr>
              <a:t>Изменения в пищевых привычках.</a:t>
            </a:r>
          </a:p>
          <a:p>
            <a:pPr marL="285750" marR="0" lvl="0" indent="-285750" algn="l" defTabSz="457200" rtl="0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Wingdings" pitchFamily="2"/>
              <a:buChar char="Ø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ru-RU" sz="1800" b="0" i="0" u="none" strike="noStrike" kern="1200" cap="none" spc="0" baseline="0">
                <a:solidFill>
                  <a:srgbClr val="FFFFFF"/>
                </a:solidFill>
                <a:uFillTx/>
                <a:latin typeface="Century Gothic"/>
              </a:rPr>
              <a:t>Плохая успеваемость.</a:t>
            </a:r>
          </a:p>
          <a:p>
            <a:pPr marL="285750" marR="0" lvl="0" indent="-285750" algn="l" defTabSz="457200" rtl="0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Wingdings" pitchFamily="2"/>
              <a:buChar char="Ø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ru-RU" sz="1800" b="0" i="0" u="none" strike="noStrike" kern="1200" cap="none" spc="0" baseline="0">
                <a:solidFill>
                  <a:srgbClr val="FFFFFF"/>
                </a:solidFill>
                <a:uFillTx/>
                <a:latin typeface="Century Gothic"/>
              </a:rPr>
              <a:t>Раздает ценные вещи.</a:t>
            </a:r>
          </a:p>
          <a:p>
            <a:pPr marL="285750" marR="0" lvl="0" indent="-285750" algn="l" defTabSz="457200" rtl="0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Wingdings" pitchFamily="2"/>
              <a:buChar char="Ø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ru-RU" sz="1800" b="0" i="0" u="none" strike="noStrike" kern="1200" cap="none" spc="0" baseline="0">
                <a:solidFill>
                  <a:srgbClr val="FFFFFF"/>
                </a:solidFill>
                <a:uFillTx/>
                <a:latin typeface="Century Gothic"/>
              </a:rPr>
              <a:t>Написание завещания.</a:t>
            </a:r>
          </a:p>
          <a:p>
            <a:pPr marL="285750" marR="0" lvl="0" indent="-285750" algn="l" defTabSz="457200" rtl="0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Wingdings" pitchFamily="2"/>
              <a:buChar char="Ø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ru-RU" sz="1800" b="0" i="0" u="none" strike="noStrike" kern="1200" cap="none" spc="0" baseline="0">
                <a:solidFill>
                  <a:srgbClr val="FFFFFF"/>
                </a:solidFill>
                <a:uFillTx/>
                <a:latin typeface="Century Gothic"/>
              </a:rPr>
              <a:t>Чувство чрезмерной вины или стыда.</a:t>
            </a:r>
          </a:p>
          <a:p>
            <a:pPr marL="285750" marR="0" lvl="0" indent="-285750" algn="l" defTabSz="457200" rtl="0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Wingdings" pitchFamily="2"/>
              <a:buChar char="Ø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ru-RU" sz="1800" b="0" i="0" u="none" strike="noStrike" kern="1200" cap="none" spc="0" baseline="0">
                <a:solidFill>
                  <a:srgbClr val="FFFFFF"/>
                </a:solidFill>
                <a:uFillTx/>
                <a:latin typeface="Century Gothic"/>
              </a:rPr>
              <a:t>Безрассудные действия.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7DABA36-BF40-6322-60CB-82EDFC9E6566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ru-RU" sz="3200"/>
              <a:t>Педагоги образовательной организации при выявлении признаков суицидального поведения:</a:t>
            </a:r>
          </a:p>
        </p:txBody>
      </p:sp>
      <p:sp>
        <p:nvSpPr>
          <p:cNvPr id="3" name="TextBox 3">
            <a:extLst>
              <a:ext uri="{FF2B5EF4-FFF2-40B4-BE49-F238E27FC236}">
                <a16:creationId xmlns:a16="http://schemas.microsoft.com/office/drawing/2014/main" id="{250521ED-834B-99C5-D790-DD3E997631EB}"/>
              </a:ext>
            </a:extLst>
          </p:cNvPr>
          <p:cNvSpPr txBox="1"/>
          <p:nvPr/>
        </p:nvSpPr>
        <p:spPr>
          <a:xfrm>
            <a:off x="525624" y="2611050"/>
            <a:ext cx="10954137" cy="3139318"/>
          </a:xfrm>
          <a:prstGeom prst="rect">
            <a:avLst/>
          </a:prstGeom>
          <a:noFill/>
          <a:ln cap="rnd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342900" marR="0" lvl="0" indent="-34290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AutoNum type="arabicPeriod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ru-RU" sz="1800" b="0" i="0" u="none" strike="noStrike" kern="1200" cap="none" spc="0" baseline="0">
                <a:solidFill>
                  <a:srgbClr val="FFFFFF"/>
                </a:solidFill>
                <a:uFillTx/>
                <a:latin typeface="Century Gothic"/>
              </a:rPr>
              <a:t>Оказывают психологическую поддержку обучающемуся, оказавшемуся в трудной ситуации.</a:t>
            </a: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ru-RU" sz="1800" b="0" i="0" u="none" strike="noStrike" kern="1200" cap="none" spc="0" baseline="0">
              <a:solidFill>
                <a:srgbClr val="FFFFFF"/>
              </a:solidFill>
              <a:uFillTx/>
              <a:latin typeface="Century Gothic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ru-RU" sz="1800" b="0" i="0" u="none" strike="noStrike" kern="1200" cap="none" spc="0" baseline="0">
                <a:solidFill>
                  <a:srgbClr val="FFFFFF"/>
                </a:solidFill>
                <a:uFillTx/>
                <a:latin typeface="Century Gothic"/>
              </a:rPr>
              <a:t>2. Информируют заместителя директора по УВР образовательной организации о сложившейся ситуации с целью принятия управленческих решений по привлечению </a:t>
            </a: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ru-RU" sz="1800" b="0" i="0" u="none" strike="noStrike" kern="1200" cap="none" spc="0" baseline="0">
                <a:solidFill>
                  <a:srgbClr val="FFFFFF"/>
                </a:solidFill>
                <a:uFillTx/>
                <a:latin typeface="Century Gothic"/>
              </a:rPr>
              <a:t>специалистов для оказания неотложной помощи обучающемуся, а также для разработки плана (программы) психолого-педагогического и медико-социального сопровождения обучающегося. </a:t>
            </a: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ru-RU" sz="1800" b="0" i="0" u="none" strike="noStrike" kern="1200" cap="none" spc="0" baseline="0">
              <a:solidFill>
                <a:srgbClr val="FFFFFF"/>
              </a:solidFill>
              <a:uFillTx/>
              <a:latin typeface="Century Gothic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ru-RU" sz="1800" b="0" i="0" u="none" strike="noStrike" kern="1200" cap="none" spc="0" baseline="0">
                <a:solidFill>
                  <a:srgbClr val="FFFFFF"/>
                </a:solidFill>
                <a:uFillTx/>
                <a:latin typeface="Century Gothic"/>
              </a:rPr>
              <a:t>3. Сообщают родителям (законным представителям) ребенка о своих наблюдениях с целью мотивирования семьи на обращение за помощью к профильным специалистам.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3">
            <a:extLst>
              <a:ext uri="{FF2B5EF4-FFF2-40B4-BE49-F238E27FC236}">
                <a16:creationId xmlns:a16="http://schemas.microsoft.com/office/drawing/2014/main" id="{FC9CB426-5575-FF56-614C-BA6840D7704A}"/>
              </a:ext>
            </a:extLst>
          </p:cNvPr>
          <p:cNvSpPr txBox="1"/>
          <p:nvPr/>
        </p:nvSpPr>
        <p:spPr>
          <a:xfrm>
            <a:off x="373221" y="2753935"/>
            <a:ext cx="11094095" cy="2585319"/>
          </a:xfrm>
          <a:prstGeom prst="rect">
            <a:avLst/>
          </a:prstGeom>
          <a:noFill/>
          <a:ln cap="rnd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ru-RU" sz="1800" b="0" i="0" u="none" strike="noStrike" kern="1200" cap="none" spc="0" baseline="0">
                <a:solidFill>
                  <a:srgbClr val="FFFFFF"/>
                </a:solidFill>
                <a:uFillTx/>
                <a:latin typeface="Century Gothic"/>
              </a:rPr>
              <a:t>4. Сообщают педагогу-психологу образовательной организации (при его отсутствии </a:t>
            </a: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ru-RU" sz="1800" b="0" i="0" u="none" strike="noStrike" kern="1200" cap="none" spc="0" baseline="0">
                <a:solidFill>
                  <a:srgbClr val="FFFFFF"/>
                </a:solidFill>
                <a:uFillTx/>
                <a:latin typeface="Century Gothic"/>
              </a:rPr>
              <a:t>- социальному педагогу, заместителю директора по учебно-воспитательной работе) о своих </a:t>
            </a: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ru-RU" sz="1800" b="0" i="0" u="none" strike="noStrike" kern="1200" cap="none" spc="0" baseline="0">
                <a:solidFill>
                  <a:srgbClr val="FFFFFF"/>
                </a:solidFill>
                <a:uFillTx/>
                <a:latin typeface="Century Gothic"/>
              </a:rPr>
              <a:t>наблюдениях с целью принятия мер для оказания безотлагательной помощи обучающемуся.</a:t>
            </a: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ru-RU" sz="1800" b="0" i="0" u="none" strike="noStrike" kern="1200" cap="none" spc="0" baseline="0">
              <a:solidFill>
                <a:srgbClr val="FFFFFF"/>
              </a:solidFill>
              <a:uFillTx/>
              <a:latin typeface="Century Gothic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ru-RU" sz="1800" b="0" i="0" u="none" strike="noStrike" kern="1200" cap="none" spc="0" baseline="0">
                <a:solidFill>
                  <a:srgbClr val="FFFFFF"/>
                </a:solidFill>
                <a:uFillTx/>
                <a:latin typeface="Century Gothic"/>
              </a:rPr>
              <a:t>5. Учитывают в своей деятельности и общении предоставленные специалистами рекомендации по работе с несовершеннолетним с признаками суицидального поведения.</a:t>
            </a: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ru-RU" sz="1800" b="0" i="0" u="none" strike="noStrike" kern="1200" cap="none" spc="0" baseline="0">
              <a:solidFill>
                <a:srgbClr val="FFFFFF"/>
              </a:solidFill>
              <a:uFillTx/>
              <a:latin typeface="Century Gothic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ru-RU" sz="1800" b="0" i="0" u="none" strike="noStrike" kern="1200" cap="none" spc="0" baseline="0">
                <a:solidFill>
                  <a:srgbClr val="FFFFFF"/>
                </a:solidFill>
                <a:uFillTx/>
                <a:latin typeface="Century Gothic"/>
              </a:rPr>
              <a:t>6. Сотрудничают со специалистами в реализации плана (программы) </a:t>
            </a: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ru-RU" sz="1800" b="0" i="0" u="none" strike="noStrike" kern="1200" cap="none" spc="0" baseline="0">
                <a:solidFill>
                  <a:srgbClr val="FFFFFF"/>
                </a:solidFill>
                <a:uFillTx/>
                <a:latin typeface="Century Gothic"/>
              </a:rPr>
              <a:t>психолого-педагогического и медико-социального сопровождения обучающегося.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Цитаты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TM03457503%5b%5bfn=Цитаты%5d%5d</Template>
  <TotalTime>108</TotalTime>
  <Words>962</Words>
  <Application>Microsoft Office PowerPoint</Application>
  <PresentationFormat>Широкоэкранный</PresentationFormat>
  <Paragraphs>106</Paragraphs>
  <Slides>15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21" baseType="lpstr">
      <vt:lpstr>Arial</vt:lpstr>
      <vt:lpstr>Calibri</vt:lpstr>
      <vt:lpstr>Century Gothic</vt:lpstr>
      <vt:lpstr>Wingdings</vt:lpstr>
      <vt:lpstr>Wingdings 2</vt:lpstr>
      <vt:lpstr>Цитаты</vt:lpstr>
      <vt:lpstr>Основные направления работы  педагогов по профилактике суицидального поведения подростков</vt:lpstr>
      <vt:lpstr>Стрессогенные события и переживания, которые могут «запустить» суицидальные образы, мысли, замыслы, намерения, действия  </vt:lpstr>
      <vt:lpstr>Презентация PowerPoint</vt:lpstr>
      <vt:lpstr>Презентация PowerPoint</vt:lpstr>
      <vt:lpstr>Знаки,  которые могут предупреждать о формировании суицидального поведения</vt:lpstr>
      <vt:lpstr>Презентация PowerPoint</vt:lpstr>
      <vt:lpstr>Презентация PowerPoint</vt:lpstr>
      <vt:lpstr>Педагоги образовательной организации при выявлении признаков суицидального поведения:</vt:lpstr>
      <vt:lpstr>Презентация PowerPoint</vt:lpstr>
      <vt:lpstr>Родители обучающихся (законные представители) при выявлении признаков суицидального поведения</vt:lpstr>
      <vt:lpstr>Презентация PowerPoint</vt:lpstr>
      <vt:lpstr>АЛГОРИТМ ДЕЙСТВИЙ СУБЪЕКТОВ ОБРАЗОВАТЕЛЬНОГО ПРОЦЕССА  НА ЭТАПЕ РЕАЛИЗАЦИИ ОБУЧАЮЩИМСЯ СУИЦИДАЛЬНЫХ НАМЕРЕНИЙ</vt:lpstr>
      <vt:lpstr> ПЕДАГОГИ ОБРАЗОВАТЕЛЬНОЙ ОРГАНИЗАЦИИ</vt:lpstr>
      <vt:lpstr> РОДИТЕЛИ ОБУЧАЮЩИХСЯ (ЗАКОННЫЕ ПРЕДСТАВИТЕЛИ)</vt:lpstr>
      <vt:lpstr>РУКОВОДИТЕЛИ ОБЩЕОБРАЗОВАТЕЛЬНОЙ ОРГАНИЗАЦИИ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Основные направления работы  педагогов по профилактике суицидального поведения подростков</dc:title>
  <dc:creator>belpmpk@mail.ru</dc:creator>
  <cp:lastModifiedBy>Пользователь</cp:lastModifiedBy>
  <cp:revision>10</cp:revision>
  <dcterms:created xsi:type="dcterms:W3CDTF">2024-09-30T08:18:57Z</dcterms:created>
  <dcterms:modified xsi:type="dcterms:W3CDTF">2024-10-01T10:15:42Z</dcterms:modified>
</cp:coreProperties>
</file>