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9" r:id="rId3"/>
    <p:sldId id="270" r:id="rId4"/>
    <p:sldId id="271" r:id="rId5"/>
    <p:sldId id="272" r:id="rId6"/>
    <p:sldId id="274" r:id="rId7"/>
    <p:sldId id="273" r:id="rId8"/>
    <p:sldId id="258" r:id="rId9"/>
    <p:sldId id="264" r:id="rId10"/>
    <p:sldId id="266" r:id="rId11"/>
    <p:sldId id="263" r:id="rId12"/>
    <p:sldId id="268" r:id="rId13"/>
    <p:sldId id="260" r:id="rId14"/>
    <p:sldId id="275" r:id="rId15"/>
    <p:sldId id="262" r:id="rId16"/>
    <p:sldId id="261" r:id="rId17"/>
    <p:sldId id="265" r:id="rId18"/>
    <p:sldId id="26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96"/>
  </p:normalViewPr>
  <p:slideViewPr>
    <p:cSldViewPr snapToGrid="0" snapToObjects="1">
      <p:cViewPr varScale="1">
        <p:scale>
          <a:sx n="88" d="100"/>
          <a:sy n="88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4D938F-BFAD-4A15-86C6-1909E5937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446" y="0"/>
            <a:ext cx="9125482" cy="4938898"/>
          </a:xfrm>
          <a:prstGeom prst="rect">
            <a:avLst/>
          </a:prstGeom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A5FCCE13-08D5-C242-8C96-22B09D888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000" y="1469430"/>
            <a:ext cx="9117011" cy="31731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40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</a:rPr>
              <a:t>Подготовка к обучению грамоте детей  старшего возраста в группе компенсирующей направленности (ТНР) с использованием игровых пособий  В. Воскобовича «Теремки», «Теремки Ларчик»</a:t>
            </a:r>
            <a:br>
              <a:rPr lang="ru-RU" sz="40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A2712E-8416-724D-BD5E-A7245F037FB7}"/>
              </a:ext>
            </a:extLst>
          </p:cNvPr>
          <p:cNvSpPr txBox="1"/>
          <p:nvPr/>
        </p:nvSpPr>
        <p:spPr>
          <a:xfrm>
            <a:off x="3263900" y="787400"/>
            <a:ext cx="71176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МАДОУ № 20 «Жемчужинка» муниципального образования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ГОРОД-КУРОРТ АНАПА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BF0F3C-27D2-5C41-B337-97AF06EA035C}"/>
              </a:ext>
            </a:extLst>
          </p:cNvPr>
          <p:cNvSpPr/>
          <p:nvPr/>
        </p:nvSpPr>
        <p:spPr>
          <a:xfrm>
            <a:off x="4123498" y="5682734"/>
            <a:ext cx="5774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Учитель-логопед Герасимова Анна Алексеевна</a:t>
            </a:r>
          </a:p>
        </p:txBody>
      </p:sp>
    </p:spTree>
    <p:extLst>
      <p:ext uri="{BB962C8B-B14F-4D97-AF65-F5344CB8AC3E}">
        <p14:creationId xmlns:p14="http://schemas.microsoft.com/office/powerpoint/2010/main" val="92765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52"/>
    </mc:Choice>
    <mc:Fallback xmlns="">
      <p:transition spd="slow" advTm="1315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C3D7A-8E42-9647-9241-878452E4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Сопутствующие игры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0D6CAFD-EF1C-4843-83D8-36956FE03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441" y="2095683"/>
            <a:ext cx="4682559" cy="468255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84E3D9E-9DB9-4E92-965B-A94AD9A927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447" y="3768899"/>
            <a:ext cx="2960036" cy="2960036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C5734133-E16A-476B-BF73-46AD9BCE5B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112437" y="1609083"/>
            <a:ext cx="4406235" cy="4406235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0A2DBEF-38E0-453B-9968-7C6B3DD521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2554" y="1469278"/>
            <a:ext cx="2735343" cy="273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50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C3D7A-8E42-9647-9241-878452E4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Знакомство </a:t>
            </a:r>
            <a:r>
              <a:rPr lang="ru-RU" b="1">
                <a:solidFill>
                  <a:schemeClr val="accent1">
                    <a:lumMod val="75000"/>
                  </a:schemeClr>
                </a:solidFill>
              </a:rPr>
              <a:t>со звуками.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Принятие условных обозначений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8727AE2-3FB2-E14F-AF42-F9CB6BEAA9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8080" y="2133600"/>
            <a:ext cx="5037666" cy="3778250"/>
          </a:xfrm>
        </p:spPr>
      </p:pic>
    </p:spTree>
    <p:extLst>
      <p:ext uri="{BB962C8B-B14F-4D97-AF65-F5344CB8AC3E}">
        <p14:creationId xmlns:p14="http://schemas.microsoft.com/office/powerpoint/2010/main" val="2230918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C3D7A-8E42-9647-9241-878452E4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Знакомство со звуками и буквами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7238161F-93E2-5B4B-B22F-C73232B177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2216710" y="2156554"/>
            <a:ext cx="3778250" cy="3025822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C25F8D-536A-3C48-A8FE-B2125DD6F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958" y="1780340"/>
            <a:ext cx="4909554" cy="377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06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2B6AA4-C407-46F9-B4DE-9AA05B762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25" y="1433513"/>
            <a:ext cx="6182043" cy="398174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C3D7A-8E42-9647-9241-878452E4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Знакомство со звуками и буквами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89F5412-122D-4564-868C-15DA6636C5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8004" y="1806017"/>
            <a:ext cx="5303367" cy="360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39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500" y="2802324"/>
            <a:ext cx="3263565" cy="244767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536" y="1903310"/>
            <a:ext cx="5923783" cy="44428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183" y="134025"/>
            <a:ext cx="5320937" cy="399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8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C3D7A-8E42-9647-9241-878452E4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Знакомство со слогом. Чтение слогов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F476F56-6F1E-8047-B03D-0422E410E7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0027" y="2013284"/>
            <a:ext cx="5037666" cy="3778250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483049D8-7A8C-B04E-B887-12D3B67B8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907849" y="1958954"/>
            <a:ext cx="4748317" cy="388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77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C3D7A-8E42-9647-9241-878452E4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Игры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c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 звуками и буквами. Составление схемы предложения.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A2DDC06-C082-1B44-880D-C4CBD6CDB8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13094" y="2168091"/>
            <a:ext cx="5160207" cy="387015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D5029A-042E-1243-9050-39C52F3C62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054" y="2168090"/>
            <a:ext cx="5160210" cy="387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14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C64AC8-4457-A64F-923F-7F97C2887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Составление ритмического рисунка с </a:t>
            </a:r>
            <a:r>
              <a:rPr lang="ru-RU" b="1">
                <a:solidFill>
                  <a:schemeClr val="accent1">
                    <a:lumMod val="75000"/>
                  </a:schemeClr>
                </a:solidFill>
              </a:rPr>
              <a:t>помощью «волшебных кружочков»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44E29F-DA1C-9741-89B5-AEDAE481C5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4486951" y="2663104"/>
            <a:ext cx="4236062" cy="317704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FD356E-A9C6-F340-855F-012F52D83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023186" y="2661482"/>
            <a:ext cx="4223084" cy="31673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8EC368B-59FD-A34F-A448-276236F0C7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3978" y="2133595"/>
            <a:ext cx="3562569" cy="422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740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91EF54-0A88-42B7-9369-61FDB10F0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3519" y="2339698"/>
            <a:ext cx="8911687" cy="1280890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chemeClr val="accent1"/>
                </a:solidFill>
              </a:rPr>
              <a:t>Благодарю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C65B4D-0CC2-4810-84F6-ADE409678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330" y="3332674"/>
            <a:ext cx="5959513" cy="307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26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045" y="333101"/>
            <a:ext cx="8264436" cy="619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74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241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06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888" y="389709"/>
            <a:ext cx="8119290" cy="608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86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273" y="2246811"/>
            <a:ext cx="5852159" cy="43891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258" y="296092"/>
            <a:ext cx="6081188" cy="456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9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2" y="1687286"/>
            <a:ext cx="6604000" cy="4953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640" y="165464"/>
            <a:ext cx="5933440" cy="445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3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C3D7A-8E42-9647-9241-878452E4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Комплект игр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5A61D29-0FF4-D243-9356-D165530371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84874" y="1338262"/>
            <a:ext cx="5519738" cy="55197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EC60FE-F903-D74D-8AEC-C9977F165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050" y="2786856"/>
            <a:ext cx="2622550" cy="26225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74CCF5-1F7C-C042-A8C7-96684BC28585}"/>
              </a:ext>
            </a:extLst>
          </p:cNvPr>
          <p:cNvSpPr txBox="1"/>
          <p:nvPr/>
        </p:nvSpPr>
        <p:spPr>
          <a:xfrm>
            <a:off x="2871932" y="2084318"/>
            <a:ext cx="17427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ТЕРЕМКИ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7A388D-E50B-134F-863F-592AFEB0DF84}"/>
              </a:ext>
            </a:extLst>
          </p:cNvPr>
          <p:cNvSpPr txBox="1"/>
          <p:nvPr/>
        </p:nvSpPr>
        <p:spPr>
          <a:xfrm>
            <a:off x="7866743" y="1146629"/>
            <a:ext cx="32447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ТЕРЕМКИ ЛАРЧИК</a:t>
            </a:r>
          </a:p>
        </p:txBody>
      </p:sp>
    </p:spTree>
    <p:extLst>
      <p:ext uri="{BB962C8B-B14F-4D97-AF65-F5344CB8AC3E}">
        <p14:creationId xmlns:p14="http://schemas.microsoft.com/office/powerpoint/2010/main" val="177939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C3D7A-8E42-9647-9241-878452E4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Сопутствующие игры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74CCF5-1F7C-C042-A8C7-96684BC28585}"/>
              </a:ext>
            </a:extLst>
          </p:cNvPr>
          <p:cNvSpPr txBox="1"/>
          <p:nvPr/>
        </p:nvSpPr>
        <p:spPr>
          <a:xfrm>
            <a:off x="2871932" y="2084318"/>
            <a:ext cx="3308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Сказочные герои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8B77A68C-26F6-4746-A8E2-7A27C2AEAC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00017" y="1905000"/>
            <a:ext cx="3778250" cy="3778250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75DEB50-4B5E-D341-8AAF-DA5675041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661" y="2345928"/>
            <a:ext cx="4268107" cy="426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10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теремки ларчик</Template>
  <TotalTime>18</TotalTime>
  <Words>70</Words>
  <Application>Microsoft Office PowerPoint</Application>
  <PresentationFormat>Широкоэкранный</PresentationFormat>
  <Paragraphs>16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Легкий дым</vt:lpstr>
      <vt:lpstr> Подготовка к обучению грамоте детей  старшего возраста в группе компенсирующей направленности (ТНР) с использованием игровых пособий  В. Воскобовича «Теремки», «Теремки Ларчик»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Комплект игр</vt:lpstr>
      <vt:lpstr>Сопутствующие игры</vt:lpstr>
      <vt:lpstr>Сопутствующие игры</vt:lpstr>
      <vt:lpstr>Знакомство со звуками. Принятие условных обозначений</vt:lpstr>
      <vt:lpstr>Знакомство со звуками и буквами</vt:lpstr>
      <vt:lpstr>Знакомство со звуками и буквами</vt:lpstr>
      <vt:lpstr>Презентация PowerPoint</vt:lpstr>
      <vt:lpstr>Знакомство со слогом. Чтение слогов</vt:lpstr>
      <vt:lpstr>Игры cо звуками и буквами. Составление схемы предложения.</vt:lpstr>
      <vt:lpstr>Составление ритмического рисунка с помощью «волшебных кружочков»</vt:lpstr>
      <vt:lpstr>Благодарю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обучению грамоте детей  старшего возраста в группе компенсирующей направленности (ТНР) с использованием игровых пособий  В. Воскобовича «Теремки», «Теремки Ларчик»</dc:title>
  <dc:creator>Анна</dc:creator>
  <cp:lastModifiedBy>Пользователь</cp:lastModifiedBy>
  <cp:revision>3</cp:revision>
  <dcterms:created xsi:type="dcterms:W3CDTF">2022-01-20T21:51:33Z</dcterms:created>
  <dcterms:modified xsi:type="dcterms:W3CDTF">2022-01-21T08:13:01Z</dcterms:modified>
</cp:coreProperties>
</file>