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6"/>
  </p:notesMasterIdLst>
  <p:sldIdLst>
    <p:sldId id="256" r:id="rId2"/>
    <p:sldId id="298" r:id="rId3"/>
    <p:sldId id="274" r:id="rId4"/>
    <p:sldId id="275" r:id="rId5"/>
    <p:sldId id="304" r:id="rId6"/>
    <p:sldId id="280" r:id="rId7"/>
    <p:sldId id="281" r:id="rId8"/>
    <p:sldId id="303" r:id="rId9"/>
    <p:sldId id="284" r:id="rId10"/>
    <p:sldId id="288" r:id="rId11"/>
    <p:sldId id="286" r:id="rId12"/>
    <p:sldId id="285" r:id="rId13"/>
    <p:sldId id="260" r:id="rId14"/>
    <p:sldId id="262" r:id="rId15"/>
    <p:sldId id="269" r:id="rId16"/>
    <p:sldId id="270" r:id="rId17"/>
    <p:sldId id="258" r:id="rId18"/>
    <p:sldId id="294" r:id="rId19"/>
    <p:sldId id="292" r:id="rId20"/>
    <p:sldId id="282" r:id="rId21"/>
    <p:sldId id="277" r:id="rId22"/>
    <p:sldId id="301" r:id="rId23"/>
    <p:sldId id="300" r:id="rId24"/>
    <p:sldId id="32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2875" autoAdjust="0"/>
  </p:normalViewPr>
  <p:slideViewPr>
    <p:cSldViewPr>
      <p:cViewPr varScale="1">
        <p:scale>
          <a:sx n="101" d="100"/>
          <a:sy n="101" d="100"/>
        </p:scale>
        <p:origin x="-2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68FEE5-3429-46DD-9DA4-0839D3BA7AAA}" type="doc">
      <dgm:prSet loTypeId="urn:microsoft.com/office/officeart/2005/8/layout/radial4" loCatId="relationship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1082E8-7220-49BE-BAC7-94EFA07FB93F}">
      <dgm:prSet phldrT="[Текст]"/>
      <dgm:spPr/>
      <dgm:t>
        <a:bodyPr/>
        <a:lstStyle/>
        <a:p>
          <a:r>
            <a:rPr lang="en-US" dirty="0" smtClean="0"/>
            <a:t>QR</a:t>
          </a:r>
          <a:endParaRPr lang="ru-RU" dirty="0"/>
        </a:p>
      </dgm:t>
    </dgm:pt>
    <dgm:pt modelId="{F922C614-BB7E-40DA-A3FD-06FDC92C4846}" type="parTrans" cxnId="{B7F7783C-6A3B-4330-A139-DF4E79890BC9}">
      <dgm:prSet/>
      <dgm:spPr/>
      <dgm:t>
        <a:bodyPr/>
        <a:lstStyle/>
        <a:p>
          <a:endParaRPr lang="ru-RU"/>
        </a:p>
      </dgm:t>
    </dgm:pt>
    <dgm:pt modelId="{F58B746C-A63A-413B-B8F1-4675E5725E66}" type="sibTrans" cxnId="{B7F7783C-6A3B-4330-A139-DF4E79890BC9}">
      <dgm:prSet/>
      <dgm:spPr/>
      <dgm:t>
        <a:bodyPr/>
        <a:lstStyle/>
        <a:p>
          <a:endParaRPr lang="ru-RU"/>
        </a:p>
      </dgm:t>
    </dgm:pt>
    <dgm:pt modelId="{B02D9824-AA63-457B-840F-67D3E3F264C2}">
      <dgm:prSet phldrT="[Текст]"/>
      <dgm:spPr/>
      <dgm:t>
        <a:bodyPr/>
        <a:lstStyle/>
        <a:p>
          <a:r>
            <a:rPr lang="ru-RU" dirty="0" smtClean="0"/>
            <a:t>Поиск  новой информации</a:t>
          </a:r>
          <a:endParaRPr lang="ru-RU" dirty="0"/>
        </a:p>
      </dgm:t>
    </dgm:pt>
    <dgm:pt modelId="{587E7E5A-805F-45C0-B73A-297791F0148F}" type="parTrans" cxnId="{81090091-00F9-49BF-BF1E-4F8B493EC47D}">
      <dgm:prSet/>
      <dgm:spPr/>
      <dgm:t>
        <a:bodyPr/>
        <a:lstStyle/>
        <a:p>
          <a:endParaRPr lang="ru-RU" dirty="0"/>
        </a:p>
      </dgm:t>
    </dgm:pt>
    <dgm:pt modelId="{C4543F4F-471A-4861-8B4B-FCE213540BBD}" type="sibTrans" cxnId="{81090091-00F9-49BF-BF1E-4F8B493EC47D}">
      <dgm:prSet/>
      <dgm:spPr/>
      <dgm:t>
        <a:bodyPr/>
        <a:lstStyle/>
        <a:p>
          <a:endParaRPr lang="ru-RU"/>
        </a:p>
      </dgm:t>
    </dgm:pt>
    <dgm:pt modelId="{203B8D3A-DCD4-4D99-A3F8-57F78AD9BBDC}">
      <dgm:prSet phldrT="[Текст]"/>
      <dgm:spPr/>
      <dgm:t>
        <a:bodyPr/>
        <a:lstStyle/>
        <a:p>
          <a:r>
            <a:rPr lang="ru-RU" dirty="0" smtClean="0"/>
            <a:t>Самоконтроль</a:t>
          </a:r>
          <a:endParaRPr lang="ru-RU" dirty="0"/>
        </a:p>
      </dgm:t>
    </dgm:pt>
    <dgm:pt modelId="{0BCACDDF-4A7E-464C-8D6B-907D4B826CAB}" type="parTrans" cxnId="{0C23ADEF-4E5D-4CFD-A28E-E9AAC8EDEAC8}">
      <dgm:prSet/>
      <dgm:spPr/>
      <dgm:t>
        <a:bodyPr/>
        <a:lstStyle/>
        <a:p>
          <a:endParaRPr lang="ru-RU" dirty="0"/>
        </a:p>
      </dgm:t>
    </dgm:pt>
    <dgm:pt modelId="{FB788D43-22A4-434B-A0D6-A601D44A4E38}" type="sibTrans" cxnId="{0C23ADEF-4E5D-4CFD-A28E-E9AAC8EDEAC8}">
      <dgm:prSet/>
      <dgm:spPr/>
      <dgm:t>
        <a:bodyPr/>
        <a:lstStyle/>
        <a:p>
          <a:endParaRPr lang="ru-RU"/>
        </a:p>
      </dgm:t>
    </dgm:pt>
    <dgm:pt modelId="{9E9C4CA7-2F8F-4953-A6A0-363EB5FBDA48}">
      <dgm:prSet phldrT="[Текст]"/>
      <dgm:spPr/>
      <dgm:t>
        <a:bodyPr/>
        <a:lstStyle/>
        <a:p>
          <a:r>
            <a:rPr lang="ru-RU" dirty="0" smtClean="0"/>
            <a:t>Элемент дополненной реальности</a:t>
          </a:r>
          <a:endParaRPr lang="ru-RU" dirty="0"/>
        </a:p>
      </dgm:t>
    </dgm:pt>
    <dgm:pt modelId="{BBB662D8-F23C-4E96-921B-A58B625C34E8}" type="parTrans" cxnId="{F2BA6C67-53F5-49B1-B924-3DCEB62B67A3}">
      <dgm:prSet/>
      <dgm:spPr/>
      <dgm:t>
        <a:bodyPr/>
        <a:lstStyle/>
        <a:p>
          <a:endParaRPr lang="ru-RU" dirty="0"/>
        </a:p>
      </dgm:t>
    </dgm:pt>
    <dgm:pt modelId="{B5E30EDF-C084-4508-A391-397FEF1FF69F}" type="sibTrans" cxnId="{F2BA6C67-53F5-49B1-B924-3DCEB62B67A3}">
      <dgm:prSet/>
      <dgm:spPr/>
      <dgm:t>
        <a:bodyPr/>
        <a:lstStyle/>
        <a:p>
          <a:endParaRPr lang="ru-RU"/>
        </a:p>
      </dgm:t>
    </dgm:pt>
    <dgm:pt modelId="{9C191F7F-2F3B-42AD-AE48-1F04605059F4}">
      <dgm:prSet phldrT="[Текст]"/>
      <dgm:spPr/>
      <dgm:t>
        <a:bodyPr/>
        <a:lstStyle/>
        <a:p>
          <a:r>
            <a:rPr lang="ru-RU" dirty="0" smtClean="0"/>
            <a:t>Организация деятельности</a:t>
          </a:r>
          <a:endParaRPr lang="ru-RU" dirty="0"/>
        </a:p>
      </dgm:t>
    </dgm:pt>
    <dgm:pt modelId="{4462F490-0556-4BBF-BB7B-AD8CE12B3193}" type="parTrans" cxnId="{D1F46371-F66D-4076-B1EC-2AF7B66618DD}">
      <dgm:prSet/>
      <dgm:spPr/>
      <dgm:t>
        <a:bodyPr/>
        <a:lstStyle/>
        <a:p>
          <a:endParaRPr lang="ru-RU" dirty="0"/>
        </a:p>
      </dgm:t>
    </dgm:pt>
    <dgm:pt modelId="{7667A599-ADFD-48DD-9F70-558711407B64}" type="sibTrans" cxnId="{D1F46371-F66D-4076-B1EC-2AF7B66618DD}">
      <dgm:prSet/>
      <dgm:spPr/>
      <dgm:t>
        <a:bodyPr/>
        <a:lstStyle/>
        <a:p>
          <a:endParaRPr lang="ru-RU"/>
        </a:p>
      </dgm:t>
    </dgm:pt>
    <dgm:pt modelId="{1373FF9D-F530-419A-B1D6-5854BC96C292}">
      <dgm:prSet phldrT="[Текст]"/>
      <dgm:spPr/>
      <dgm:t>
        <a:bodyPr/>
        <a:lstStyle/>
        <a:p>
          <a:r>
            <a:rPr lang="ru-RU" dirty="0" smtClean="0"/>
            <a:t>Закрепление  полученных знаний</a:t>
          </a:r>
          <a:endParaRPr lang="ru-RU" dirty="0"/>
        </a:p>
      </dgm:t>
    </dgm:pt>
    <dgm:pt modelId="{3EFE3DB3-855F-4973-B9C2-84DAEE08CB75}" type="parTrans" cxnId="{F28E6380-1FFE-41B1-9B1B-E7A236FB332E}">
      <dgm:prSet/>
      <dgm:spPr/>
    </dgm:pt>
    <dgm:pt modelId="{1AC94FFC-9674-4B55-B0EC-248E316BBE19}" type="sibTrans" cxnId="{F28E6380-1FFE-41B1-9B1B-E7A236FB332E}">
      <dgm:prSet/>
      <dgm:spPr/>
    </dgm:pt>
    <dgm:pt modelId="{D60AB347-BA9F-4E93-8FAA-2D598F280AB3}" type="pres">
      <dgm:prSet presAssocID="{6668FEE5-3429-46DD-9DA4-0839D3BA7AA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C7F032-A5EF-4131-BC2C-0FFADEB60F27}" type="pres">
      <dgm:prSet presAssocID="{291082E8-7220-49BE-BAC7-94EFA07FB93F}" presName="centerShape" presStyleLbl="node0" presStyleIdx="0" presStyleCnt="1"/>
      <dgm:spPr/>
      <dgm:t>
        <a:bodyPr/>
        <a:lstStyle/>
        <a:p>
          <a:endParaRPr lang="ru-RU"/>
        </a:p>
      </dgm:t>
    </dgm:pt>
    <dgm:pt modelId="{36DA9BAB-757C-4571-ABEF-3492506C60CC}" type="pres">
      <dgm:prSet presAssocID="{587E7E5A-805F-45C0-B73A-297791F0148F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5A322AC6-67D7-4ACC-8830-F45E400608DF}" type="pres">
      <dgm:prSet presAssocID="{B02D9824-AA63-457B-840F-67D3E3F264C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E1286-4DEF-401F-ADE2-1B1DD258FEEF}" type="pres">
      <dgm:prSet presAssocID="{0BCACDDF-4A7E-464C-8D6B-907D4B826CAB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AEC9A4B0-3166-4A0E-96F7-EEED6F56117A}" type="pres">
      <dgm:prSet presAssocID="{203B8D3A-DCD4-4D99-A3F8-57F78AD9BBD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285A0E-4A53-4928-A5E1-00085425BBBC}" type="pres">
      <dgm:prSet presAssocID="{BBB662D8-F23C-4E96-921B-A58B625C34E8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B8B59D6D-8099-4DDA-B13D-B54F489F0A1D}" type="pres">
      <dgm:prSet presAssocID="{9E9C4CA7-2F8F-4953-A6A0-363EB5FBDA4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0033B5-1A9B-4CF2-8E61-8E97960B3FEA}" type="pres">
      <dgm:prSet presAssocID="{4462F490-0556-4BBF-BB7B-AD8CE12B3193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D41B297D-65EB-4D77-9F25-1123B86F70E3}" type="pres">
      <dgm:prSet presAssocID="{9C191F7F-2F3B-42AD-AE48-1F04605059F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74B7CC-9B3D-47F7-BCF0-65C0244252A2}" type="pres">
      <dgm:prSet presAssocID="{3EFE3DB3-855F-4973-B9C2-84DAEE08CB75}" presName="parTrans" presStyleLbl="bgSibTrans2D1" presStyleIdx="4" presStyleCnt="5"/>
      <dgm:spPr/>
    </dgm:pt>
    <dgm:pt modelId="{0043CADA-1622-46DC-9CC4-95925B1335A3}" type="pres">
      <dgm:prSet presAssocID="{1373FF9D-F530-419A-B1D6-5854BC96C29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8E6380-1FFE-41B1-9B1B-E7A236FB332E}" srcId="{291082E8-7220-49BE-BAC7-94EFA07FB93F}" destId="{1373FF9D-F530-419A-B1D6-5854BC96C292}" srcOrd="4" destOrd="0" parTransId="{3EFE3DB3-855F-4973-B9C2-84DAEE08CB75}" sibTransId="{1AC94FFC-9674-4B55-B0EC-248E316BBE19}"/>
    <dgm:cxn modelId="{5E12D7F7-DA4D-4C50-88A5-6F9A7B9F90E6}" type="presOf" srcId="{1373FF9D-F530-419A-B1D6-5854BC96C292}" destId="{0043CADA-1622-46DC-9CC4-95925B1335A3}" srcOrd="0" destOrd="0" presId="urn:microsoft.com/office/officeart/2005/8/layout/radial4"/>
    <dgm:cxn modelId="{C0E89E71-ED28-407B-B2E8-9089CA661C96}" type="presOf" srcId="{3EFE3DB3-855F-4973-B9C2-84DAEE08CB75}" destId="{3074B7CC-9B3D-47F7-BCF0-65C0244252A2}" srcOrd="0" destOrd="0" presId="urn:microsoft.com/office/officeart/2005/8/layout/radial4"/>
    <dgm:cxn modelId="{0C23ADEF-4E5D-4CFD-A28E-E9AAC8EDEAC8}" srcId="{291082E8-7220-49BE-BAC7-94EFA07FB93F}" destId="{203B8D3A-DCD4-4D99-A3F8-57F78AD9BBDC}" srcOrd="1" destOrd="0" parTransId="{0BCACDDF-4A7E-464C-8D6B-907D4B826CAB}" sibTransId="{FB788D43-22A4-434B-A0D6-A601D44A4E38}"/>
    <dgm:cxn modelId="{9BEC8FA9-98D2-41BF-9E7C-2B6870ADEC57}" type="presOf" srcId="{9E9C4CA7-2F8F-4953-A6A0-363EB5FBDA48}" destId="{B8B59D6D-8099-4DDA-B13D-B54F489F0A1D}" srcOrd="0" destOrd="0" presId="urn:microsoft.com/office/officeart/2005/8/layout/radial4"/>
    <dgm:cxn modelId="{F3072B27-4763-4F7B-87C9-EC9DB978CD08}" type="presOf" srcId="{0BCACDDF-4A7E-464C-8D6B-907D4B826CAB}" destId="{61BE1286-4DEF-401F-ADE2-1B1DD258FEEF}" srcOrd="0" destOrd="0" presId="urn:microsoft.com/office/officeart/2005/8/layout/radial4"/>
    <dgm:cxn modelId="{C96B44E1-722F-4F2F-8C20-A3C6EA3C5D74}" type="presOf" srcId="{BBB662D8-F23C-4E96-921B-A58B625C34E8}" destId="{17285A0E-4A53-4928-A5E1-00085425BBBC}" srcOrd="0" destOrd="0" presId="urn:microsoft.com/office/officeart/2005/8/layout/radial4"/>
    <dgm:cxn modelId="{D1F46371-F66D-4076-B1EC-2AF7B66618DD}" srcId="{291082E8-7220-49BE-BAC7-94EFA07FB93F}" destId="{9C191F7F-2F3B-42AD-AE48-1F04605059F4}" srcOrd="3" destOrd="0" parTransId="{4462F490-0556-4BBF-BB7B-AD8CE12B3193}" sibTransId="{7667A599-ADFD-48DD-9F70-558711407B64}"/>
    <dgm:cxn modelId="{B7F7783C-6A3B-4330-A139-DF4E79890BC9}" srcId="{6668FEE5-3429-46DD-9DA4-0839D3BA7AAA}" destId="{291082E8-7220-49BE-BAC7-94EFA07FB93F}" srcOrd="0" destOrd="0" parTransId="{F922C614-BB7E-40DA-A3FD-06FDC92C4846}" sibTransId="{F58B746C-A63A-413B-B8F1-4675E5725E66}"/>
    <dgm:cxn modelId="{0C1452D3-BDA2-432A-945A-09408628C1EE}" type="presOf" srcId="{6668FEE5-3429-46DD-9DA4-0839D3BA7AAA}" destId="{D60AB347-BA9F-4E93-8FAA-2D598F280AB3}" srcOrd="0" destOrd="0" presId="urn:microsoft.com/office/officeart/2005/8/layout/radial4"/>
    <dgm:cxn modelId="{FE2A8B07-9D81-40DF-AFA6-1541E485A1A5}" type="presOf" srcId="{9C191F7F-2F3B-42AD-AE48-1F04605059F4}" destId="{D41B297D-65EB-4D77-9F25-1123B86F70E3}" srcOrd="0" destOrd="0" presId="urn:microsoft.com/office/officeart/2005/8/layout/radial4"/>
    <dgm:cxn modelId="{AD2BC066-2963-407E-A305-98E719E60291}" type="presOf" srcId="{B02D9824-AA63-457B-840F-67D3E3F264C2}" destId="{5A322AC6-67D7-4ACC-8830-F45E400608DF}" srcOrd="0" destOrd="0" presId="urn:microsoft.com/office/officeart/2005/8/layout/radial4"/>
    <dgm:cxn modelId="{81090091-00F9-49BF-BF1E-4F8B493EC47D}" srcId="{291082E8-7220-49BE-BAC7-94EFA07FB93F}" destId="{B02D9824-AA63-457B-840F-67D3E3F264C2}" srcOrd="0" destOrd="0" parTransId="{587E7E5A-805F-45C0-B73A-297791F0148F}" sibTransId="{C4543F4F-471A-4861-8B4B-FCE213540BBD}"/>
    <dgm:cxn modelId="{61A95392-4C47-47AD-93E5-6A0AAC441596}" type="presOf" srcId="{4462F490-0556-4BBF-BB7B-AD8CE12B3193}" destId="{3E0033B5-1A9B-4CF2-8E61-8E97960B3FEA}" srcOrd="0" destOrd="0" presId="urn:microsoft.com/office/officeart/2005/8/layout/radial4"/>
    <dgm:cxn modelId="{0EF203E2-4428-4271-974E-DD83074A6EE6}" type="presOf" srcId="{291082E8-7220-49BE-BAC7-94EFA07FB93F}" destId="{3AC7F032-A5EF-4131-BC2C-0FFADEB60F27}" srcOrd="0" destOrd="0" presId="urn:microsoft.com/office/officeart/2005/8/layout/radial4"/>
    <dgm:cxn modelId="{08D54967-958D-43F0-8C9B-C288DCAF44E6}" type="presOf" srcId="{587E7E5A-805F-45C0-B73A-297791F0148F}" destId="{36DA9BAB-757C-4571-ABEF-3492506C60CC}" srcOrd="0" destOrd="0" presId="urn:microsoft.com/office/officeart/2005/8/layout/radial4"/>
    <dgm:cxn modelId="{F2BA6C67-53F5-49B1-B924-3DCEB62B67A3}" srcId="{291082E8-7220-49BE-BAC7-94EFA07FB93F}" destId="{9E9C4CA7-2F8F-4953-A6A0-363EB5FBDA48}" srcOrd="2" destOrd="0" parTransId="{BBB662D8-F23C-4E96-921B-A58B625C34E8}" sibTransId="{B5E30EDF-C084-4508-A391-397FEF1FF69F}"/>
    <dgm:cxn modelId="{44A95AD9-9AB9-4636-8B6B-042981366D64}" type="presOf" srcId="{203B8D3A-DCD4-4D99-A3F8-57F78AD9BBDC}" destId="{AEC9A4B0-3166-4A0E-96F7-EEED6F56117A}" srcOrd="0" destOrd="0" presId="urn:microsoft.com/office/officeart/2005/8/layout/radial4"/>
    <dgm:cxn modelId="{DBEF95D2-FA8D-4A82-B89A-5A5EBB225EF6}" type="presParOf" srcId="{D60AB347-BA9F-4E93-8FAA-2D598F280AB3}" destId="{3AC7F032-A5EF-4131-BC2C-0FFADEB60F27}" srcOrd="0" destOrd="0" presId="urn:microsoft.com/office/officeart/2005/8/layout/radial4"/>
    <dgm:cxn modelId="{8F9E9F48-5B58-450E-A5DF-B1201BE840DC}" type="presParOf" srcId="{D60AB347-BA9F-4E93-8FAA-2D598F280AB3}" destId="{36DA9BAB-757C-4571-ABEF-3492506C60CC}" srcOrd="1" destOrd="0" presId="urn:microsoft.com/office/officeart/2005/8/layout/radial4"/>
    <dgm:cxn modelId="{3E56491F-88EE-4393-AF65-A239DE14483F}" type="presParOf" srcId="{D60AB347-BA9F-4E93-8FAA-2D598F280AB3}" destId="{5A322AC6-67D7-4ACC-8830-F45E400608DF}" srcOrd="2" destOrd="0" presId="urn:microsoft.com/office/officeart/2005/8/layout/radial4"/>
    <dgm:cxn modelId="{AFA35521-CBF0-4332-8339-1256D1A22FD8}" type="presParOf" srcId="{D60AB347-BA9F-4E93-8FAA-2D598F280AB3}" destId="{61BE1286-4DEF-401F-ADE2-1B1DD258FEEF}" srcOrd="3" destOrd="0" presId="urn:microsoft.com/office/officeart/2005/8/layout/radial4"/>
    <dgm:cxn modelId="{137C916E-1E14-46BF-B545-F4BC4331122D}" type="presParOf" srcId="{D60AB347-BA9F-4E93-8FAA-2D598F280AB3}" destId="{AEC9A4B0-3166-4A0E-96F7-EEED6F56117A}" srcOrd="4" destOrd="0" presId="urn:microsoft.com/office/officeart/2005/8/layout/radial4"/>
    <dgm:cxn modelId="{D2EAB2BF-FA2D-4508-8750-C84B2C7715B0}" type="presParOf" srcId="{D60AB347-BA9F-4E93-8FAA-2D598F280AB3}" destId="{17285A0E-4A53-4928-A5E1-00085425BBBC}" srcOrd="5" destOrd="0" presId="urn:microsoft.com/office/officeart/2005/8/layout/radial4"/>
    <dgm:cxn modelId="{27450F62-241D-4190-B04E-F71E6A40E435}" type="presParOf" srcId="{D60AB347-BA9F-4E93-8FAA-2D598F280AB3}" destId="{B8B59D6D-8099-4DDA-B13D-B54F489F0A1D}" srcOrd="6" destOrd="0" presId="urn:microsoft.com/office/officeart/2005/8/layout/radial4"/>
    <dgm:cxn modelId="{49EF4284-0CA0-4EB0-A917-5CF449594442}" type="presParOf" srcId="{D60AB347-BA9F-4E93-8FAA-2D598F280AB3}" destId="{3E0033B5-1A9B-4CF2-8E61-8E97960B3FEA}" srcOrd="7" destOrd="0" presId="urn:microsoft.com/office/officeart/2005/8/layout/radial4"/>
    <dgm:cxn modelId="{B246682B-978B-40E8-B4EC-07819B2AC0C0}" type="presParOf" srcId="{D60AB347-BA9F-4E93-8FAA-2D598F280AB3}" destId="{D41B297D-65EB-4D77-9F25-1123B86F70E3}" srcOrd="8" destOrd="0" presId="urn:microsoft.com/office/officeart/2005/8/layout/radial4"/>
    <dgm:cxn modelId="{D9B2DE7E-09BD-4ACC-8084-10A949FCCE8B}" type="presParOf" srcId="{D60AB347-BA9F-4E93-8FAA-2D598F280AB3}" destId="{3074B7CC-9B3D-47F7-BCF0-65C0244252A2}" srcOrd="9" destOrd="0" presId="urn:microsoft.com/office/officeart/2005/8/layout/radial4"/>
    <dgm:cxn modelId="{797DCD33-8AE4-4545-820A-6B8CDAA3E73E}" type="presParOf" srcId="{D60AB347-BA9F-4E93-8FAA-2D598F280AB3}" destId="{0043CADA-1622-46DC-9CC4-95925B1335A3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7AAF2C9-7A7C-42B5-B92C-35834B14F646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E911BC-6118-4586-BFAE-8D26584A9115}">
      <dgm:prSet phldrT="[Текст]"/>
      <dgm:spPr/>
      <dgm:t>
        <a:bodyPr/>
        <a:lstStyle/>
        <a:p>
          <a:r>
            <a:rPr lang="ru-RU" dirty="0" smtClean="0"/>
            <a:t>Для  детей</a:t>
          </a:r>
          <a:endParaRPr lang="ru-RU" dirty="0"/>
        </a:p>
      </dgm:t>
    </dgm:pt>
    <dgm:pt modelId="{3AA0322F-44F0-47B7-9BAF-966B8709DC70}" type="parTrans" cxnId="{4A58580A-87AB-465D-84CB-17E9313FFC9E}">
      <dgm:prSet/>
      <dgm:spPr/>
      <dgm:t>
        <a:bodyPr/>
        <a:lstStyle/>
        <a:p>
          <a:endParaRPr lang="ru-RU"/>
        </a:p>
      </dgm:t>
    </dgm:pt>
    <dgm:pt modelId="{D60B9ACF-5D5B-460C-A592-E91A3DBD254C}" type="sibTrans" cxnId="{4A58580A-87AB-465D-84CB-17E9313FFC9E}">
      <dgm:prSet/>
      <dgm:spPr/>
      <dgm:t>
        <a:bodyPr/>
        <a:lstStyle/>
        <a:p>
          <a:endParaRPr lang="ru-RU"/>
        </a:p>
      </dgm:t>
    </dgm:pt>
    <dgm:pt modelId="{E899244F-FA20-48BE-B730-53661E5908F3}">
      <dgm:prSet phldrT="[Текст]"/>
      <dgm:spPr/>
      <dgm:t>
        <a:bodyPr/>
        <a:lstStyle/>
        <a:p>
          <a:endParaRPr lang="ru-RU" sz="2200" b="1" dirty="0">
            <a:solidFill>
              <a:schemeClr val="accent5">
                <a:lumMod val="50000"/>
              </a:schemeClr>
            </a:solidFill>
          </a:endParaRPr>
        </a:p>
      </dgm:t>
    </dgm:pt>
    <dgm:pt modelId="{41448EEF-751E-47BA-8FBD-5ED23FB2E7B0}" type="parTrans" cxnId="{6B4B3BE3-BB61-44D1-9C7A-76FEF5412770}">
      <dgm:prSet/>
      <dgm:spPr/>
      <dgm:t>
        <a:bodyPr/>
        <a:lstStyle/>
        <a:p>
          <a:endParaRPr lang="ru-RU"/>
        </a:p>
      </dgm:t>
    </dgm:pt>
    <dgm:pt modelId="{4B71C220-937D-4D4C-B9DE-0D33E2F93E0A}" type="sibTrans" cxnId="{6B4B3BE3-BB61-44D1-9C7A-76FEF5412770}">
      <dgm:prSet/>
      <dgm:spPr/>
      <dgm:t>
        <a:bodyPr/>
        <a:lstStyle/>
        <a:p>
          <a:endParaRPr lang="ru-RU"/>
        </a:p>
      </dgm:t>
    </dgm:pt>
    <dgm:pt modelId="{0B901CE4-8D33-4703-8368-FA1E7E6E5F38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Игры :на развитие  артикуляционного аппарата, физиологического и речевого дыхания, пальчиковые игры</a:t>
          </a:r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EEC31977-F886-4F89-A324-B9DC58A07E94}" type="parTrans" cxnId="{BA72BC36-DA1D-434F-9B13-66E803D54DD3}">
      <dgm:prSet/>
      <dgm:spPr/>
      <dgm:t>
        <a:bodyPr/>
        <a:lstStyle/>
        <a:p>
          <a:endParaRPr lang="ru-RU"/>
        </a:p>
      </dgm:t>
    </dgm:pt>
    <dgm:pt modelId="{26F564F4-B8FF-4B11-84C7-D6A284CD93BC}" type="sibTrans" cxnId="{BA72BC36-DA1D-434F-9B13-66E803D54DD3}">
      <dgm:prSet/>
      <dgm:spPr/>
      <dgm:t>
        <a:bodyPr/>
        <a:lstStyle/>
        <a:p>
          <a:endParaRPr lang="ru-RU"/>
        </a:p>
      </dgm:t>
    </dgm:pt>
    <dgm:pt modelId="{79983490-C28D-4737-97DE-AD06660E9B9D}">
      <dgm:prSet phldrT="[Текст]"/>
      <dgm:spPr/>
      <dgm:t>
        <a:bodyPr/>
        <a:lstStyle/>
        <a:p>
          <a:r>
            <a:rPr lang="ru-RU" dirty="0" smtClean="0"/>
            <a:t>Для родителей</a:t>
          </a:r>
          <a:endParaRPr lang="ru-RU" dirty="0"/>
        </a:p>
      </dgm:t>
    </dgm:pt>
    <dgm:pt modelId="{7CD71F01-5DF3-44D4-86C2-3FE92AC2FEBE}" type="parTrans" cxnId="{843D0082-DD1F-4CA3-A1B8-92A622E16551}">
      <dgm:prSet/>
      <dgm:spPr/>
      <dgm:t>
        <a:bodyPr/>
        <a:lstStyle/>
        <a:p>
          <a:endParaRPr lang="ru-RU"/>
        </a:p>
      </dgm:t>
    </dgm:pt>
    <dgm:pt modelId="{8C822ACB-B8CB-4DAA-B642-CCC253C90357}" type="sibTrans" cxnId="{843D0082-DD1F-4CA3-A1B8-92A622E16551}">
      <dgm:prSet/>
      <dgm:spPr/>
      <dgm:t>
        <a:bodyPr/>
        <a:lstStyle/>
        <a:p>
          <a:endParaRPr lang="ru-RU"/>
        </a:p>
      </dgm:t>
    </dgm:pt>
    <dgm:pt modelId="{614CB871-E752-4601-9742-3093FF078DAA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Консультации</a:t>
          </a:r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1CCF9F3B-C6C1-4D28-B67D-24BB3C571312}" type="parTrans" cxnId="{DDE12082-870C-4D25-89B8-7B0106BC21FC}">
      <dgm:prSet/>
      <dgm:spPr/>
      <dgm:t>
        <a:bodyPr/>
        <a:lstStyle/>
        <a:p>
          <a:endParaRPr lang="ru-RU"/>
        </a:p>
      </dgm:t>
    </dgm:pt>
    <dgm:pt modelId="{08AC64BC-3D9F-4FC7-9665-19EAE7D9F9F5}" type="sibTrans" cxnId="{DDE12082-870C-4D25-89B8-7B0106BC21FC}">
      <dgm:prSet/>
      <dgm:spPr/>
      <dgm:t>
        <a:bodyPr/>
        <a:lstStyle/>
        <a:p>
          <a:endParaRPr lang="ru-RU"/>
        </a:p>
      </dgm:t>
    </dgm:pt>
    <dgm:pt modelId="{9D9F2AF1-96F6-4534-9EBD-3627B313F0D8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Тематические задание на расширение  словарного запаса, развитие речетворчества, отработку  лексико-грамматических конструкций, звукового анализа и синтеза и т.д.</a:t>
          </a:r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3CC81E31-A86F-4126-A710-8BA040AD9369}" type="parTrans" cxnId="{54E48A16-7BEC-4334-B5B0-BDA76E827BE4}">
      <dgm:prSet/>
      <dgm:spPr/>
      <dgm:t>
        <a:bodyPr/>
        <a:lstStyle/>
        <a:p>
          <a:endParaRPr lang="ru-RU"/>
        </a:p>
      </dgm:t>
    </dgm:pt>
    <dgm:pt modelId="{1DC2DD0E-8617-4854-87FB-A216E010F943}" type="sibTrans" cxnId="{54E48A16-7BEC-4334-B5B0-BDA76E827BE4}">
      <dgm:prSet/>
      <dgm:spPr/>
      <dgm:t>
        <a:bodyPr/>
        <a:lstStyle/>
        <a:p>
          <a:endParaRPr lang="ru-RU"/>
        </a:p>
      </dgm:t>
    </dgm:pt>
    <dgm:pt modelId="{4122D345-2414-4B5D-A490-4E0A80614A63}">
      <dgm:prSet phldrT="[Текст]"/>
      <dgm:spPr/>
      <dgm:t>
        <a:bodyPr/>
        <a:lstStyle/>
        <a:p>
          <a:r>
            <a:rPr lang="ru-RU" dirty="0" smtClean="0"/>
            <a:t>Для педагогов</a:t>
          </a:r>
          <a:endParaRPr lang="ru-RU" dirty="0"/>
        </a:p>
      </dgm:t>
    </dgm:pt>
    <dgm:pt modelId="{79430971-8B67-4C7B-92E9-A7659D7930B0}" type="parTrans" cxnId="{776DCB67-9394-4957-8312-8D8A816E67A0}">
      <dgm:prSet/>
      <dgm:spPr/>
      <dgm:t>
        <a:bodyPr/>
        <a:lstStyle/>
        <a:p>
          <a:endParaRPr lang="ru-RU"/>
        </a:p>
      </dgm:t>
    </dgm:pt>
    <dgm:pt modelId="{6837CFEE-B94C-4103-80C7-66F36B915319}" type="sibTrans" cxnId="{776DCB67-9394-4957-8312-8D8A816E67A0}">
      <dgm:prSet/>
      <dgm:spPr/>
      <dgm:t>
        <a:bodyPr/>
        <a:lstStyle/>
        <a:p>
          <a:endParaRPr lang="ru-RU"/>
        </a:p>
      </dgm:t>
    </dgm:pt>
    <dgm:pt modelId="{7DFF2D5B-453D-43CB-B158-518D94F1ABDA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Консультации</a:t>
          </a:r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F539B7DB-CC3A-44D9-83ED-E30C3006FCA9}" type="parTrans" cxnId="{18F4843B-E942-4C2E-BFB1-FD955A2FDDEF}">
      <dgm:prSet/>
      <dgm:spPr/>
      <dgm:t>
        <a:bodyPr/>
        <a:lstStyle/>
        <a:p>
          <a:endParaRPr lang="ru-RU"/>
        </a:p>
      </dgm:t>
    </dgm:pt>
    <dgm:pt modelId="{E06E41B1-6453-4E49-A902-0DA95C28A488}" type="sibTrans" cxnId="{18F4843B-E942-4C2E-BFB1-FD955A2FDDEF}">
      <dgm:prSet/>
      <dgm:spPr/>
      <dgm:t>
        <a:bodyPr/>
        <a:lstStyle/>
        <a:p>
          <a:endParaRPr lang="ru-RU"/>
        </a:p>
      </dgm:t>
    </dgm:pt>
    <dgm:pt modelId="{4F39D568-AB92-4BCB-B1F2-882D7FBDE787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Дидактические игры по лексическим темам, речевой материал и т.д.</a:t>
          </a:r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A8EFE321-B77E-4781-912D-A71533543703}" type="parTrans" cxnId="{BFD47C56-EB35-436F-A538-A94A47330BEB}">
      <dgm:prSet/>
      <dgm:spPr/>
      <dgm:t>
        <a:bodyPr/>
        <a:lstStyle/>
        <a:p>
          <a:endParaRPr lang="ru-RU"/>
        </a:p>
      </dgm:t>
    </dgm:pt>
    <dgm:pt modelId="{F603B8D2-63EA-4D1E-9E9C-D2B790E8D4E3}" type="sibTrans" cxnId="{BFD47C56-EB35-436F-A538-A94A47330BEB}">
      <dgm:prSet/>
      <dgm:spPr/>
      <dgm:t>
        <a:bodyPr/>
        <a:lstStyle/>
        <a:p>
          <a:endParaRPr lang="ru-RU"/>
        </a:p>
      </dgm:t>
    </dgm:pt>
    <dgm:pt modelId="{24473EED-BA05-4EB4-B8F7-8224149E37D1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Дополнительная литература по лексической теме</a:t>
          </a:r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5C21B99B-89BF-46AF-B36E-31B82205E6A9}" type="parTrans" cxnId="{2956748E-D4B5-49B6-9312-20209A920853}">
      <dgm:prSet/>
      <dgm:spPr/>
      <dgm:t>
        <a:bodyPr/>
        <a:lstStyle/>
        <a:p>
          <a:endParaRPr lang="ru-RU"/>
        </a:p>
      </dgm:t>
    </dgm:pt>
    <dgm:pt modelId="{EE6D6BF6-EA19-43DC-A447-F99D12DB49A1}" type="sibTrans" cxnId="{2956748E-D4B5-49B6-9312-20209A920853}">
      <dgm:prSet/>
      <dgm:spPr/>
      <dgm:t>
        <a:bodyPr/>
        <a:lstStyle/>
        <a:p>
          <a:endParaRPr lang="ru-RU"/>
        </a:p>
      </dgm:t>
    </dgm:pt>
    <dgm:pt modelId="{0794190A-6CDE-49E2-B079-286808C28484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Картотеки пальчиковых игр, на развитие речевого и физиологического дыхания, артикуляционных упражнений,  чистоговорок, пословиц, поговорок и т.д.</a:t>
          </a:r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957830B6-C60A-4C9C-B206-513D7C9892F5}" type="parTrans" cxnId="{77C9DA66-BDE0-44C6-A545-C284435881A9}">
      <dgm:prSet/>
      <dgm:spPr/>
      <dgm:t>
        <a:bodyPr/>
        <a:lstStyle/>
        <a:p>
          <a:endParaRPr lang="ru-RU"/>
        </a:p>
      </dgm:t>
    </dgm:pt>
    <dgm:pt modelId="{1F3FDB2D-9E27-4666-AD7B-8B3724732E8C}" type="sibTrans" cxnId="{77C9DA66-BDE0-44C6-A545-C284435881A9}">
      <dgm:prSet/>
      <dgm:spPr/>
      <dgm:t>
        <a:bodyPr/>
        <a:lstStyle/>
        <a:p>
          <a:endParaRPr lang="ru-RU"/>
        </a:p>
      </dgm:t>
    </dgm:pt>
    <dgm:pt modelId="{7BF03670-E9E2-48F0-9F12-7C99D5C4C813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Ссылки на   сайты с развивающими и образовательными играми, онлайн- раскрасками , с логопедической литературой и </a:t>
          </a:r>
          <a:r>
            <a:rPr lang="ru-RU" sz="1400" b="1" dirty="0" err="1" smtClean="0">
              <a:solidFill>
                <a:schemeClr val="accent5">
                  <a:lumMod val="50000"/>
                </a:schemeClr>
              </a:solidFill>
            </a:rPr>
            <a:t>т.д</a:t>
          </a:r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DBE45E13-0ABD-4714-B1F2-13B134ED1344}" type="parTrans" cxnId="{C47D785F-6DD4-429B-9B1A-8FEB1E981191}">
      <dgm:prSet/>
      <dgm:spPr/>
      <dgm:t>
        <a:bodyPr/>
        <a:lstStyle/>
        <a:p>
          <a:endParaRPr lang="ru-RU"/>
        </a:p>
      </dgm:t>
    </dgm:pt>
    <dgm:pt modelId="{FEE7AEDA-AE48-441C-8783-EDACFBF73D47}" type="sibTrans" cxnId="{C47D785F-6DD4-429B-9B1A-8FEB1E981191}">
      <dgm:prSet/>
      <dgm:spPr/>
      <dgm:t>
        <a:bodyPr/>
        <a:lstStyle/>
        <a:p>
          <a:endParaRPr lang="ru-RU"/>
        </a:p>
      </dgm:t>
    </dgm:pt>
    <dgm:pt modelId="{3164EBC1-5319-46C5-8E60-1483DC4CAE7F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Аудио, видео-коллекции познавательных материалов, сказок, мульфильмов, презентаций и т.д.</a:t>
          </a:r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D4BF5872-F26A-43B2-B5D5-C23C2F2F60DA}" type="parTrans" cxnId="{7D2A5357-6E5E-444F-8B65-303DA8A2217E}">
      <dgm:prSet/>
      <dgm:spPr/>
      <dgm:t>
        <a:bodyPr/>
        <a:lstStyle/>
        <a:p>
          <a:endParaRPr lang="ru-RU"/>
        </a:p>
      </dgm:t>
    </dgm:pt>
    <dgm:pt modelId="{AB9466AC-1F7F-478C-AE01-86D679273F89}" type="sibTrans" cxnId="{7D2A5357-6E5E-444F-8B65-303DA8A2217E}">
      <dgm:prSet/>
      <dgm:spPr/>
      <dgm:t>
        <a:bodyPr/>
        <a:lstStyle/>
        <a:p>
          <a:endParaRPr lang="ru-RU"/>
        </a:p>
      </dgm:t>
    </dgm:pt>
    <dgm:pt modelId="{113BADBC-DBD5-4D8A-84B5-D701B2B47BD9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Познавательные мультфильмы, аудио, видеоколлекции, презентации;</a:t>
          </a:r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CA7D5A39-C003-4420-B933-D6AEF6C524A0}" type="parTrans" cxnId="{A09F221F-9D4B-4274-A099-3783353E62AB}">
      <dgm:prSet/>
      <dgm:spPr/>
      <dgm:t>
        <a:bodyPr/>
        <a:lstStyle/>
        <a:p>
          <a:endParaRPr lang="ru-RU"/>
        </a:p>
      </dgm:t>
    </dgm:pt>
    <dgm:pt modelId="{2E2674BF-2DC6-4864-86B1-4D386F160B37}" type="sibTrans" cxnId="{A09F221F-9D4B-4274-A099-3783353E62AB}">
      <dgm:prSet/>
      <dgm:spPr/>
      <dgm:t>
        <a:bodyPr/>
        <a:lstStyle/>
        <a:p>
          <a:endParaRPr lang="ru-RU"/>
        </a:p>
      </dgm:t>
    </dgm:pt>
    <dgm:pt modelId="{921E8749-E5CD-4458-AD47-441BB776C124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Игры на развитие графо-моторных навыков  и.т.д.</a:t>
          </a:r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4E80CBDD-23B9-4BC6-8D6F-0A437C18D029}" type="parTrans" cxnId="{34E6C050-E7B9-4FAC-A691-5194D19F6D2C}">
      <dgm:prSet/>
      <dgm:spPr/>
      <dgm:t>
        <a:bodyPr/>
        <a:lstStyle/>
        <a:p>
          <a:endParaRPr lang="ru-RU"/>
        </a:p>
      </dgm:t>
    </dgm:pt>
    <dgm:pt modelId="{D6E96F64-13F2-49AF-88B2-3E170119CE92}" type="sibTrans" cxnId="{34E6C050-E7B9-4FAC-A691-5194D19F6D2C}">
      <dgm:prSet/>
      <dgm:spPr/>
      <dgm:t>
        <a:bodyPr/>
        <a:lstStyle/>
        <a:p>
          <a:endParaRPr lang="ru-RU"/>
        </a:p>
      </dgm:t>
    </dgm:pt>
    <dgm:pt modelId="{F1F1751B-DCF1-4F8B-B081-20B91732D3E4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Картотеки: физминуток. пальчиковых игр, игр на развитие темпо-ритмических  навыков, речевого и физиологического дыхания, артикуляционных упражнений, </a:t>
          </a:r>
          <a:r>
            <a:rPr lang="ru-RU" sz="1400" b="1" dirty="0" err="1" smtClean="0">
              <a:solidFill>
                <a:schemeClr val="accent5">
                  <a:lumMod val="50000"/>
                </a:schemeClr>
              </a:solidFill>
            </a:rPr>
            <a:t>валеологических</a:t>
          </a:r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 песенок и т.д.</a:t>
          </a:r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E94A1522-768B-4CDA-9E60-75FADDA4000C}" type="parTrans" cxnId="{4E7EEDE3-2716-487C-BED5-DB0FDC2EE95A}">
      <dgm:prSet/>
      <dgm:spPr/>
      <dgm:t>
        <a:bodyPr/>
        <a:lstStyle/>
        <a:p>
          <a:endParaRPr lang="ru-RU"/>
        </a:p>
      </dgm:t>
    </dgm:pt>
    <dgm:pt modelId="{04D1A353-5A31-413E-8DD8-4C6CE4378914}" type="sibTrans" cxnId="{4E7EEDE3-2716-487C-BED5-DB0FDC2EE95A}">
      <dgm:prSet/>
      <dgm:spPr/>
      <dgm:t>
        <a:bodyPr/>
        <a:lstStyle/>
        <a:p>
          <a:endParaRPr lang="ru-RU"/>
        </a:p>
      </dgm:t>
    </dgm:pt>
    <dgm:pt modelId="{D797FFDD-47D3-4F72-8EEA-5BECAD3818F0}">
      <dgm:prSet phldrT="[Текст]" custT="1"/>
      <dgm:spPr/>
      <dgm:t>
        <a:bodyPr/>
        <a:lstStyle/>
        <a:p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FB66827C-FA7E-454C-B46C-87BA49A7360B}" type="parTrans" cxnId="{894C7D58-5DAF-4EE7-8E40-8073E0454223}">
      <dgm:prSet/>
      <dgm:spPr/>
      <dgm:t>
        <a:bodyPr/>
        <a:lstStyle/>
        <a:p>
          <a:endParaRPr lang="ru-RU"/>
        </a:p>
      </dgm:t>
    </dgm:pt>
    <dgm:pt modelId="{0C9B49EE-8F23-498C-9482-EABAB78097A0}" type="sibTrans" cxnId="{894C7D58-5DAF-4EE7-8E40-8073E0454223}">
      <dgm:prSet/>
      <dgm:spPr/>
      <dgm:t>
        <a:bodyPr/>
        <a:lstStyle/>
        <a:p>
          <a:endParaRPr lang="ru-RU"/>
        </a:p>
      </dgm:t>
    </dgm:pt>
    <dgm:pt modelId="{E177BA34-2B54-4099-B326-0140677B91CF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Картотеки аудио, </a:t>
          </a:r>
          <a:r>
            <a:rPr lang="ru-RU" sz="1400" b="1" dirty="0" err="1" smtClean="0">
              <a:solidFill>
                <a:schemeClr val="accent5">
                  <a:lumMod val="50000"/>
                </a:schemeClr>
              </a:solidFill>
            </a:rPr>
            <a:t>видео-материалов</a:t>
          </a:r>
          <a:r>
            <a:rPr lang="ru-RU" sz="1400" b="1" dirty="0" smtClean="0">
              <a:solidFill>
                <a:schemeClr val="accent5">
                  <a:lumMod val="50000"/>
                </a:schemeClr>
              </a:solidFill>
            </a:rPr>
            <a:t>  для создания эффекта  дополненной реальности и т.д.</a:t>
          </a:r>
          <a:endParaRPr lang="ru-RU" sz="1400" b="1" dirty="0">
            <a:solidFill>
              <a:schemeClr val="accent5">
                <a:lumMod val="50000"/>
              </a:schemeClr>
            </a:solidFill>
          </a:endParaRPr>
        </a:p>
      </dgm:t>
    </dgm:pt>
    <dgm:pt modelId="{B5433558-522F-43FC-8BE6-3E1CEB447593}" type="parTrans" cxnId="{F71A260D-8B4C-4556-853D-1C388892644A}">
      <dgm:prSet/>
      <dgm:spPr/>
    </dgm:pt>
    <dgm:pt modelId="{2B680D45-5379-424F-80DC-4737E66CF6EF}" type="sibTrans" cxnId="{F71A260D-8B4C-4556-853D-1C388892644A}">
      <dgm:prSet/>
      <dgm:spPr/>
    </dgm:pt>
    <dgm:pt modelId="{D0CE6C7F-10F8-4C36-8E83-73C4F1755F10}" type="pres">
      <dgm:prSet presAssocID="{C7AAF2C9-7A7C-42B5-B92C-35834B14F64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C2AC42-D9B7-4527-8C86-F950255C892E}" type="pres">
      <dgm:prSet presAssocID="{20E911BC-6118-4586-BFAE-8D26584A9115}" presName="composite" presStyleCnt="0"/>
      <dgm:spPr/>
    </dgm:pt>
    <dgm:pt modelId="{E785EC90-5A94-4CDE-BB4B-3048AECD72D4}" type="pres">
      <dgm:prSet presAssocID="{20E911BC-6118-4586-BFAE-8D26584A911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5C1EF9-917C-4B73-94E1-771B21D926E5}" type="pres">
      <dgm:prSet presAssocID="{20E911BC-6118-4586-BFAE-8D26584A9115}" presName="descendantText" presStyleLbl="alignAcc1" presStyleIdx="0" presStyleCnt="3" custScaleY="112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B2F19-9061-4130-B882-BC6368A422F7}" type="pres">
      <dgm:prSet presAssocID="{D60B9ACF-5D5B-460C-A592-E91A3DBD254C}" presName="sp" presStyleCnt="0"/>
      <dgm:spPr/>
    </dgm:pt>
    <dgm:pt modelId="{5236CFA9-70F4-40A6-8783-CD5ED60038DE}" type="pres">
      <dgm:prSet presAssocID="{79983490-C28D-4737-97DE-AD06660E9B9D}" presName="composite" presStyleCnt="0"/>
      <dgm:spPr/>
    </dgm:pt>
    <dgm:pt modelId="{192D53F4-6E24-4DC7-991E-5EB45E178CD9}" type="pres">
      <dgm:prSet presAssocID="{79983490-C28D-4737-97DE-AD06660E9B9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09CD5A-D05E-46D5-9BB2-446FDEC916E7}" type="pres">
      <dgm:prSet presAssocID="{79983490-C28D-4737-97DE-AD06660E9B9D}" presName="descendantText" presStyleLbl="alignAcc1" presStyleIdx="1" presStyleCnt="3" custScaleY="207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8E074C-F220-459A-A1F5-C683B2A6DB91}" type="pres">
      <dgm:prSet presAssocID="{8C822ACB-B8CB-4DAA-B642-CCC253C90357}" presName="sp" presStyleCnt="0"/>
      <dgm:spPr/>
    </dgm:pt>
    <dgm:pt modelId="{A71F7F07-5861-4C00-B0C5-CC28E71C58F8}" type="pres">
      <dgm:prSet presAssocID="{4122D345-2414-4B5D-A490-4E0A80614A63}" presName="composite" presStyleCnt="0"/>
      <dgm:spPr/>
    </dgm:pt>
    <dgm:pt modelId="{93C9926B-274C-4DA6-BC9B-91C50CE72663}" type="pres">
      <dgm:prSet presAssocID="{4122D345-2414-4B5D-A490-4E0A80614A6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C004C-CB8A-4069-BED4-E3E81CB06A75}" type="pres">
      <dgm:prSet presAssocID="{4122D345-2414-4B5D-A490-4E0A80614A63}" presName="descendantText" presStyleLbl="alignAcc1" presStyleIdx="2" presStyleCnt="3" custScaleY="49150" custLinFactNeighborX="134" custLinFactNeighborY="40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7D785F-6DD4-429B-9B1A-8FEB1E981191}" srcId="{79983490-C28D-4737-97DE-AD06660E9B9D}" destId="{7BF03670-E9E2-48F0-9F12-7C99D5C4C813}" srcOrd="5" destOrd="0" parTransId="{DBE45E13-0ABD-4714-B1F2-13B134ED1344}" sibTransId="{FEE7AEDA-AE48-441C-8783-EDACFBF73D47}"/>
    <dgm:cxn modelId="{FFFA3D81-518F-4A89-8462-5617AE464772}" type="presOf" srcId="{0B901CE4-8D33-4703-8368-FA1E7E6E5F38}" destId="{BB5C1EF9-917C-4B73-94E1-771B21D926E5}" srcOrd="0" destOrd="1" presId="urn:microsoft.com/office/officeart/2005/8/layout/chevron2"/>
    <dgm:cxn modelId="{843D0082-DD1F-4CA3-A1B8-92A622E16551}" srcId="{C7AAF2C9-7A7C-42B5-B92C-35834B14F646}" destId="{79983490-C28D-4737-97DE-AD06660E9B9D}" srcOrd="1" destOrd="0" parTransId="{7CD71F01-5DF3-44D4-86C2-3FE92AC2FEBE}" sibTransId="{8C822ACB-B8CB-4DAA-B642-CCC253C90357}"/>
    <dgm:cxn modelId="{6E395521-3EDF-45B4-ABF6-0B202975CAAE}" type="presOf" srcId="{0794190A-6CDE-49E2-B079-286808C28484}" destId="{D709CD5A-D05E-46D5-9BB2-446FDEC916E7}" srcOrd="0" destOrd="2" presId="urn:microsoft.com/office/officeart/2005/8/layout/chevron2"/>
    <dgm:cxn modelId="{BFD47C56-EB35-436F-A538-A94A47330BEB}" srcId="{4122D345-2414-4B5D-A490-4E0A80614A63}" destId="{4F39D568-AB92-4BCB-B1F2-882D7FBDE787}" srcOrd="2" destOrd="0" parTransId="{A8EFE321-B77E-4781-912D-A71533543703}" sibTransId="{F603B8D2-63EA-4D1E-9E9C-D2B790E8D4E3}"/>
    <dgm:cxn modelId="{2956748E-D4B5-49B6-9312-20209A920853}" srcId="{79983490-C28D-4737-97DE-AD06660E9B9D}" destId="{24473EED-BA05-4EB4-B8F7-8224149E37D1}" srcOrd="1" destOrd="0" parTransId="{5C21B99B-89BF-46AF-B36E-31B82205E6A9}" sibTransId="{EE6D6BF6-EA19-43DC-A447-F99D12DB49A1}"/>
    <dgm:cxn modelId="{776DCB67-9394-4957-8312-8D8A816E67A0}" srcId="{C7AAF2C9-7A7C-42B5-B92C-35834B14F646}" destId="{4122D345-2414-4B5D-A490-4E0A80614A63}" srcOrd="2" destOrd="0" parTransId="{79430971-8B67-4C7B-92E9-A7659D7930B0}" sibTransId="{6837CFEE-B94C-4103-80C7-66F36B915319}"/>
    <dgm:cxn modelId="{55BF032E-435A-4E95-9EC2-DFFB763B98EC}" type="presOf" srcId="{20E911BC-6118-4586-BFAE-8D26584A9115}" destId="{E785EC90-5A94-4CDE-BB4B-3048AECD72D4}" srcOrd="0" destOrd="0" presId="urn:microsoft.com/office/officeart/2005/8/layout/chevron2"/>
    <dgm:cxn modelId="{6A4D94B8-36A6-4605-BDFF-E5D91B2649D0}" type="presOf" srcId="{C7AAF2C9-7A7C-42B5-B92C-35834B14F646}" destId="{D0CE6C7F-10F8-4C36-8E83-73C4F1755F10}" srcOrd="0" destOrd="0" presId="urn:microsoft.com/office/officeart/2005/8/layout/chevron2"/>
    <dgm:cxn modelId="{18F4843B-E942-4C2E-BFB1-FD955A2FDDEF}" srcId="{4122D345-2414-4B5D-A490-4E0A80614A63}" destId="{7DFF2D5B-453D-43CB-B158-518D94F1ABDA}" srcOrd="0" destOrd="0" parTransId="{F539B7DB-CC3A-44D9-83ED-E30C3006FCA9}" sibTransId="{E06E41B1-6453-4E49-A902-0DA95C28A488}"/>
    <dgm:cxn modelId="{E192E127-86E2-418E-8C80-051878BB54E3}" type="presOf" srcId="{7BF03670-E9E2-48F0-9F12-7C99D5C4C813}" destId="{D709CD5A-D05E-46D5-9BB2-446FDEC916E7}" srcOrd="0" destOrd="5" presId="urn:microsoft.com/office/officeart/2005/8/layout/chevron2"/>
    <dgm:cxn modelId="{17C6DF9D-0264-4A79-9E9D-80F68AA5B9B7}" type="presOf" srcId="{E899244F-FA20-48BE-B730-53661E5908F3}" destId="{BB5C1EF9-917C-4B73-94E1-771B21D926E5}" srcOrd="0" destOrd="0" presId="urn:microsoft.com/office/officeart/2005/8/layout/chevron2"/>
    <dgm:cxn modelId="{E786A487-4E48-4F4D-80C1-D0D52C7370E3}" type="presOf" srcId="{7DFF2D5B-453D-43CB-B158-518D94F1ABDA}" destId="{D09C004C-CB8A-4069-BED4-E3E81CB06A75}" srcOrd="0" destOrd="0" presId="urn:microsoft.com/office/officeart/2005/8/layout/chevron2"/>
    <dgm:cxn modelId="{894C7D58-5DAF-4EE7-8E40-8073E0454223}" srcId="{4122D345-2414-4B5D-A490-4E0A80614A63}" destId="{D797FFDD-47D3-4F72-8EEA-5BECAD3818F0}" srcOrd="4" destOrd="0" parTransId="{FB66827C-FA7E-454C-B46C-87BA49A7360B}" sibTransId="{0C9B49EE-8F23-498C-9482-EABAB78097A0}"/>
    <dgm:cxn modelId="{9267121C-D4C2-48D4-923B-F0D7E1FF3873}" type="presOf" srcId="{F1F1751B-DCF1-4F8B-B081-20B91732D3E4}" destId="{D09C004C-CB8A-4069-BED4-E3E81CB06A75}" srcOrd="0" destOrd="1" presId="urn:microsoft.com/office/officeart/2005/8/layout/chevron2"/>
    <dgm:cxn modelId="{43B5EDFD-024E-466A-9EDB-F2BB6F7039AA}" type="presOf" srcId="{9D9F2AF1-96F6-4534-9EBD-3627B313F0D8}" destId="{D709CD5A-D05E-46D5-9BB2-446FDEC916E7}" srcOrd="0" destOrd="3" presId="urn:microsoft.com/office/officeart/2005/8/layout/chevron2"/>
    <dgm:cxn modelId="{4A58580A-87AB-465D-84CB-17E9313FFC9E}" srcId="{C7AAF2C9-7A7C-42B5-B92C-35834B14F646}" destId="{20E911BC-6118-4586-BFAE-8D26584A9115}" srcOrd="0" destOrd="0" parTransId="{3AA0322F-44F0-47B7-9BAF-966B8709DC70}" sibTransId="{D60B9ACF-5D5B-460C-A592-E91A3DBD254C}"/>
    <dgm:cxn modelId="{BEEBFF08-585D-43F6-BEBA-C5B14F8793FC}" type="presOf" srcId="{79983490-C28D-4737-97DE-AD06660E9B9D}" destId="{192D53F4-6E24-4DC7-991E-5EB45E178CD9}" srcOrd="0" destOrd="0" presId="urn:microsoft.com/office/officeart/2005/8/layout/chevron2"/>
    <dgm:cxn modelId="{7D2A5357-6E5E-444F-8B65-303DA8A2217E}" srcId="{79983490-C28D-4737-97DE-AD06660E9B9D}" destId="{3164EBC1-5319-46C5-8E60-1483DC4CAE7F}" srcOrd="4" destOrd="0" parTransId="{D4BF5872-F26A-43B2-B5D5-C23C2F2F60DA}" sibTransId="{AB9466AC-1F7F-478C-AE01-86D679273F89}"/>
    <dgm:cxn modelId="{482D97D1-CF3F-44B0-B565-C78ECFB90D3F}" type="presOf" srcId="{3164EBC1-5319-46C5-8E60-1483DC4CAE7F}" destId="{D709CD5A-D05E-46D5-9BB2-446FDEC916E7}" srcOrd="0" destOrd="4" presId="urn:microsoft.com/office/officeart/2005/8/layout/chevron2"/>
    <dgm:cxn modelId="{DDE12082-870C-4D25-89B8-7B0106BC21FC}" srcId="{79983490-C28D-4737-97DE-AD06660E9B9D}" destId="{614CB871-E752-4601-9742-3093FF078DAA}" srcOrd="0" destOrd="0" parTransId="{1CCF9F3B-C6C1-4D28-B67D-24BB3C571312}" sibTransId="{08AC64BC-3D9F-4FC7-9665-19EAE7D9F9F5}"/>
    <dgm:cxn modelId="{34E6C050-E7B9-4FAC-A691-5194D19F6D2C}" srcId="{20E911BC-6118-4586-BFAE-8D26584A9115}" destId="{921E8749-E5CD-4458-AD47-441BB776C124}" srcOrd="3" destOrd="0" parTransId="{4E80CBDD-23B9-4BC6-8D6F-0A437C18D029}" sibTransId="{D6E96F64-13F2-49AF-88B2-3E170119CE92}"/>
    <dgm:cxn modelId="{1A54E068-5A21-4E7E-82C9-E334A8258031}" type="presOf" srcId="{4122D345-2414-4B5D-A490-4E0A80614A63}" destId="{93C9926B-274C-4DA6-BC9B-91C50CE72663}" srcOrd="0" destOrd="0" presId="urn:microsoft.com/office/officeart/2005/8/layout/chevron2"/>
    <dgm:cxn modelId="{4E7EEDE3-2716-487C-BED5-DB0FDC2EE95A}" srcId="{4122D345-2414-4B5D-A490-4E0A80614A63}" destId="{F1F1751B-DCF1-4F8B-B081-20B91732D3E4}" srcOrd="1" destOrd="0" parTransId="{E94A1522-768B-4CDA-9E60-75FADDA4000C}" sibTransId="{04D1A353-5A31-413E-8DD8-4C6CE4378914}"/>
    <dgm:cxn modelId="{04519DEA-6FAA-4212-83A8-89E11E8AF4B7}" type="presOf" srcId="{24473EED-BA05-4EB4-B8F7-8224149E37D1}" destId="{D709CD5A-D05E-46D5-9BB2-446FDEC916E7}" srcOrd="0" destOrd="1" presId="urn:microsoft.com/office/officeart/2005/8/layout/chevron2"/>
    <dgm:cxn modelId="{54E48A16-7BEC-4334-B5B0-BDA76E827BE4}" srcId="{79983490-C28D-4737-97DE-AD06660E9B9D}" destId="{9D9F2AF1-96F6-4534-9EBD-3627B313F0D8}" srcOrd="3" destOrd="0" parTransId="{3CC81E31-A86F-4126-A710-8BA040AD9369}" sibTransId="{1DC2DD0E-8617-4854-87FB-A216E010F943}"/>
    <dgm:cxn modelId="{8DA12B3D-C23D-4EF8-AFD1-0A20B01C662C}" type="presOf" srcId="{113BADBC-DBD5-4D8A-84B5-D701B2B47BD9}" destId="{BB5C1EF9-917C-4B73-94E1-771B21D926E5}" srcOrd="0" destOrd="2" presId="urn:microsoft.com/office/officeart/2005/8/layout/chevron2"/>
    <dgm:cxn modelId="{3FDCC1CD-7CCF-4E19-9E8D-CD7BDD15C834}" type="presOf" srcId="{921E8749-E5CD-4458-AD47-441BB776C124}" destId="{BB5C1EF9-917C-4B73-94E1-771B21D926E5}" srcOrd="0" destOrd="3" presId="urn:microsoft.com/office/officeart/2005/8/layout/chevron2"/>
    <dgm:cxn modelId="{6B4B3BE3-BB61-44D1-9C7A-76FEF5412770}" srcId="{20E911BC-6118-4586-BFAE-8D26584A9115}" destId="{E899244F-FA20-48BE-B730-53661E5908F3}" srcOrd="0" destOrd="0" parTransId="{41448EEF-751E-47BA-8FBD-5ED23FB2E7B0}" sibTransId="{4B71C220-937D-4D4C-B9DE-0D33E2F93E0A}"/>
    <dgm:cxn modelId="{BA72BC36-DA1D-434F-9B13-66E803D54DD3}" srcId="{20E911BC-6118-4586-BFAE-8D26584A9115}" destId="{0B901CE4-8D33-4703-8368-FA1E7E6E5F38}" srcOrd="1" destOrd="0" parTransId="{EEC31977-F886-4F89-A324-B9DC58A07E94}" sibTransId="{26F564F4-B8FF-4B11-84C7-D6A284CD93BC}"/>
    <dgm:cxn modelId="{31831D6E-06E5-486A-A1EA-AAD3153FD181}" type="presOf" srcId="{4F39D568-AB92-4BCB-B1F2-882D7FBDE787}" destId="{D09C004C-CB8A-4069-BED4-E3E81CB06A75}" srcOrd="0" destOrd="2" presId="urn:microsoft.com/office/officeart/2005/8/layout/chevron2"/>
    <dgm:cxn modelId="{F71A260D-8B4C-4556-853D-1C388892644A}" srcId="{4122D345-2414-4B5D-A490-4E0A80614A63}" destId="{E177BA34-2B54-4099-B326-0140677B91CF}" srcOrd="3" destOrd="0" parTransId="{B5433558-522F-43FC-8BE6-3E1CEB447593}" sibTransId="{2B680D45-5379-424F-80DC-4737E66CF6EF}"/>
    <dgm:cxn modelId="{F4B5BD00-3C82-429F-8AEF-B26AACB4754E}" type="presOf" srcId="{614CB871-E752-4601-9742-3093FF078DAA}" destId="{D709CD5A-D05E-46D5-9BB2-446FDEC916E7}" srcOrd="0" destOrd="0" presId="urn:microsoft.com/office/officeart/2005/8/layout/chevron2"/>
    <dgm:cxn modelId="{77C9DA66-BDE0-44C6-A545-C284435881A9}" srcId="{79983490-C28D-4737-97DE-AD06660E9B9D}" destId="{0794190A-6CDE-49E2-B079-286808C28484}" srcOrd="2" destOrd="0" parTransId="{957830B6-C60A-4C9C-B206-513D7C9892F5}" sibTransId="{1F3FDB2D-9E27-4666-AD7B-8B3724732E8C}"/>
    <dgm:cxn modelId="{A09F221F-9D4B-4274-A099-3783353E62AB}" srcId="{20E911BC-6118-4586-BFAE-8D26584A9115}" destId="{113BADBC-DBD5-4D8A-84B5-D701B2B47BD9}" srcOrd="2" destOrd="0" parTransId="{CA7D5A39-C003-4420-B933-D6AEF6C524A0}" sibTransId="{2E2674BF-2DC6-4864-86B1-4D386F160B37}"/>
    <dgm:cxn modelId="{7D6EDAF4-7CE1-4985-9394-801DE8539646}" type="presOf" srcId="{D797FFDD-47D3-4F72-8EEA-5BECAD3818F0}" destId="{D09C004C-CB8A-4069-BED4-E3E81CB06A75}" srcOrd="0" destOrd="4" presId="urn:microsoft.com/office/officeart/2005/8/layout/chevron2"/>
    <dgm:cxn modelId="{5F6620BE-B3D3-48E4-96B5-5E283BB8FCF6}" type="presOf" srcId="{E177BA34-2B54-4099-B326-0140677B91CF}" destId="{D09C004C-CB8A-4069-BED4-E3E81CB06A75}" srcOrd="0" destOrd="3" presId="urn:microsoft.com/office/officeart/2005/8/layout/chevron2"/>
    <dgm:cxn modelId="{51BC26DA-2577-4F21-A7DE-7C9D28F88853}" type="presParOf" srcId="{D0CE6C7F-10F8-4C36-8E83-73C4F1755F10}" destId="{3BC2AC42-D9B7-4527-8C86-F950255C892E}" srcOrd="0" destOrd="0" presId="urn:microsoft.com/office/officeart/2005/8/layout/chevron2"/>
    <dgm:cxn modelId="{FE385D18-8054-42A6-B939-2A878BC2EDA2}" type="presParOf" srcId="{3BC2AC42-D9B7-4527-8C86-F950255C892E}" destId="{E785EC90-5A94-4CDE-BB4B-3048AECD72D4}" srcOrd="0" destOrd="0" presId="urn:microsoft.com/office/officeart/2005/8/layout/chevron2"/>
    <dgm:cxn modelId="{D8DA3488-8ACE-494E-829D-15BCB8F8EEC1}" type="presParOf" srcId="{3BC2AC42-D9B7-4527-8C86-F950255C892E}" destId="{BB5C1EF9-917C-4B73-94E1-771B21D926E5}" srcOrd="1" destOrd="0" presId="urn:microsoft.com/office/officeart/2005/8/layout/chevron2"/>
    <dgm:cxn modelId="{F0B90E59-68B0-4EE7-9695-8520792A96DD}" type="presParOf" srcId="{D0CE6C7F-10F8-4C36-8E83-73C4F1755F10}" destId="{441B2F19-9061-4130-B882-BC6368A422F7}" srcOrd="1" destOrd="0" presId="urn:microsoft.com/office/officeart/2005/8/layout/chevron2"/>
    <dgm:cxn modelId="{68C254A8-57BB-48E4-947F-D5A43E3F06BE}" type="presParOf" srcId="{D0CE6C7F-10F8-4C36-8E83-73C4F1755F10}" destId="{5236CFA9-70F4-40A6-8783-CD5ED60038DE}" srcOrd="2" destOrd="0" presId="urn:microsoft.com/office/officeart/2005/8/layout/chevron2"/>
    <dgm:cxn modelId="{DE0AF88D-C4DA-4903-9C90-932A6069488D}" type="presParOf" srcId="{5236CFA9-70F4-40A6-8783-CD5ED60038DE}" destId="{192D53F4-6E24-4DC7-991E-5EB45E178CD9}" srcOrd="0" destOrd="0" presId="urn:microsoft.com/office/officeart/2005/8/layout/chevron2"/>
    <dgm:cxn modelId="{01C0A0BB-8A0D-4920-AEF8-1CA8F40AE883}" type="presParOf" srcId="{5236CFA9-70F4-40A6-8783-CD5ED60038DE}" destId="{D709CD5A-D05E-46D5-9BB2-446FDEC916E7}" srcOrd="1" destOrd="0" presId="urn:microsoft.com/office/officeart/2005/8/layout/chevron2"/>
    <dgm:cxn modelId="{5D2E3CCD-BA47-498B-B097-77470B407A6C}" type="presParOf" srcId="{D0CE6C7F-10F8-4C36-8E83-73C4F1755F10}" destId="{BA8E074C-F220-459A-A1F5-C683B2A6DB91}" srcOrd="3" destOrd="0" presId="urn:microsoft.com/office/officeart/2005/8/layout/chevron2"/>
    <dgm:cxn modelId="{365BE592-06E2-49BA-BCEF-92A9EBA65304}" type="presParOf" srcId="{D0CE6C7F-10F8-4C36-8E83-73C4F1755F10}" destId="{A71F7F07-5861-4C00-B0C5-CC28E71C58F8}" srcOrd="4" destOrd="0" presId="urn:microsoft.com/office/officeart/2005/8/layout/chevron2"/>
    <dgm:cxn modelId="{A9702C78-BBA7-4111-97F6-B61C92D6429E}" type="presParOf" srcId="{A71F7F07-5861-4C00-B0C5-CC28E71C58F8}" destId="{93C9926B-274C-4DA6-BC9B-91C50CE72663}" srcOrd="0" destOrd="0" presId="urn:microsoft.com/office/officeart/2005/8/layout/chevron2"/>
    <dgm:cxn modelId="{D09DEA46-1CE7-4E1E-AA90-F78E6BF2CD14}" type="presParOf" srcId="{A71F7F07-5861-4C00-B0C5-CC28E71C58F8}" destId="{D09C004C-CB8A-4069-BED4-E3E81CB06A7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C7F032-A5EF-4131-BC2C-0FFADEB60F27}">
      <dsp:nvSpPr>
        <dsp:cNvPr id="0" name=""/>
        <dsp:cNvSpPr/>
      </dsp:nvSpPr>
      <dsp:spPr>
        <a:xfrm>
          <a:off x="2762862" y="3465161"/>
          <a:ext cx="1914763" cy="19147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  <a:sp3d extrusionH="28000" prstMaterial="matte"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QR</a:t>
          </a:r>
          <a:endParaRPr lang="ru-RU" sz="6500" kern="1200" dirty="0"/>
        </a:p>
      </dsp:txBody>
      <dsp:txXfrm>
        <a:off x="2762862" y="3465161"/>
        <a:ext cx="1914763" cy="1914763"/>
      </dsp:txXfrm>
    </dsp:sp>
    <dsp:sp modelId="{36DA9BAB-757C-4571-ABEF-3492506C60CC}">
      <dsp:nvSpPr>
        <dsp:cNvPr id="0" name=""/>
        <dsp:cNvSpPr/>
      </dsp:nvSpPr>
      <dsp:spPr>
        <a:xfrm rot="10800000">
          <a:off x="910082" y="4149689"/>
          <a:ext cx="1750877" cy="54570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322AC6-67D7-4ACC-8830-F45E400608DF}">
      <dsp:nvSpPr>
        <dsp:cNvPr id="0" name=""/>
        <dsp:cNvSpPr/>
      </dsp:nvSpPr>
      <dsp:spPr>
        <a:xfrm>
          <a:off x="569" y="3694933"/>
          <a:ext cx="1819024" cy="14552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  <a:sp3d extrusionH="28000" prstMaterial="matte"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Поиск  новой информации</a:t>
          </a:r>
          <a:endParaRPr lang="ru-RU" sz="1900" kern="1200" dirty="0"/>
        </a:p>
      </dsp:txBody>
      <dsp:txXfrm>
        <a:off x="569" y="3694933"/>
        <a:ext cx="1819024" cy="1455219"/>
      </dsp:txXfrm>
    </dsp:sp>
    <dsp:sp modelId="{61BE1286-4DEF-401F-ADE2-1B1DD258FEEF}">
      <dsp:nvSpPr>
        <dsp:cNvPr id="0" name=""/>
        <dsp:cNvSpPr/>
      </dsp:nvSpPr>
      <dsp:spPr>
        <a:xfrm rot="13500000">
          <a:off x="1476749" y="2781633"/>
          <a:ext cx="1750877" cy="54570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C9A4B0-3166-4A0E-96F7-EEED6F56117A}">
      <dsp:nvSpPr>
        <dsp:cNvPr id="0" name=""/>
        <dsp:cNvSpPr/>
      </dsp:nvSpPr>
      <dsp:spPr>
        <a:xfrm>
          <a:off x="823646" y="1707848"/>
          <a:ext cx="1819024" cy="14552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  <a:sp3d extrusionH="28000" prstMaterial="matte"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Самоконтроль</a:t>
          </a:r>
          <a:endParaRPr lang="ru-RU" sz="1900" kern="1200" dirty="0"/>
        </a:p>
      </dsp:txBody>
      <dsp:txXfrm>
        <a:off x="823646" y="1707848"/>
        <a:ext cx="1819024" cy="1455219"/>
      </dsp:txXfrm>
    </dsp:sp>
    <dsp:sp modelId="{17285A0E-4A53-4928-A5E1-00085425BBBC}">
      <dsp:nvSpPr>
        <dsp:cNvPr id="0" name=""/>
        <dsp:cNvSpPr/>
      </dsp:nvSpPr>
      <dsp:spPr>
        <a:xfrm rot="16200000">
          <a:off x="2844805" y="2214966"/>
          <a:ext cx="1750877" cy="54570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B59D6D-8099-4DDA-B13D-B54F489F0A1D}">
      <dsp:nvSpPr>
        <dsp:cNvPr id="0" name=""/>
        <dsp:cNvSpPr/>
      </dsp:nvSpPr>
      <dsp:spPr>
        <a:xfrm>
          <a:off x="2810731" y="884771"/>
          <a:ext cx="1819024" cy="14552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  <a:sp3d extrusionH="28000" prstMaterial="matte"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Элемент дополненной реальности</a:t>
          </a:r>
          <a:endParaRPr lang="ru-RU" sz="1900" kern="1200" dirty="0"/>
        </a:p>
      </dsp:txBody>
      <dsp:txXfrm>
        <a:off x="2810731" y="884771"/>
        <a:ext cx="1819024" cy="1455219"/>
      </dsp:txXfrm>
    </dsp:sp>
    <dsp:sp modelId="{3E0033B5-1A9B-4CF2-8E61-8E97960B3FEA}">
      <dsp:nvSpPr>
        <dsp:cNvPr id="0" name=""/>
        <dsp:cNvSpPr/>
      </dsp:nvSpPr>
      <dsp:spPr>
        <a:xfrm rot="18900000">
          <a:off x="4212861" y="2781633"/>
          <a:ext cx="1750877" cy="54570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1B297D-65EB-4D77-9F25-1123B86F70E3}">
      <dsp:nvSpPr>
        <dsp:cNvPr id="0" name=""/>
        <dsp:cNvSpPr/>
      </dsp:nvSpPr>
      <dsp:spPr>
        <a:xfrm>
          <a:off x="4797816" y="1707848"/>
          <a:ext cx="1819024" cy="14552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  <a:sp3d extrusionH="28000" prstMaterial="matte"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Организация деятельности</a:t>
          </a:r>
          <a:endParaRPr lang="ru-RU" sz="1900" kern="1200" dirty="0"/>
        </a:p>
      </dsp:txBody>
      <dsp:txXfrm>
        <a:off x="4797816" y="1707848"/>
        <a:ext cx="1819024" cy="1455219"/>
      </dsp:txXfrm>
    </dsp:sp>
    <dsp:sp modelId="{3074B7CC-9B3D-47F7-BCF0-65C0244252A2}">
      <dsp:nvSpPr>
        <dsp:cNvPr id="0" name=""/>
        <dsp:cNvSpPr/>
      </dsp:nvSpPr>
      <dsp:spPr>
        <a:xfrm>
          <a:off x="4779528" y="4149689"/>
          <a:ext cx="1750877" cy="54570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43CADA-1622-46DC-9CC4-95925B1335A3}">
      <dsp:nvSpPr>
        <dsp:cNvPr id="0" name=""/>
        <dsp:cNvSpPr/>
      </dsp:nvSpPr>
      <dsp:spPr>
        <a:xfrm>
          <a:off x="5620893" y="3694933"/>
          <a:ext cx="1819024" cy="14552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  <a:sp3d extrusionH="28000" prstMaterial="matte"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Закрепление  полученных знаний</a:t>
          </a:r>
          <a:endParaRPr lang="ru-RU" sz="1900" kern="1200" dirty="0"/>
        </a:p>
      </dsp:txBody>
      <dsp:txXfrm>
        <a:off x="5620893" y="3694933"/>
        <a:ext cx="1819024" cy="145521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85EC90-5A94-4CDE-BB4B-3048AECD72D4}">
      <dsp:nvSpPr>
        <dsp:cNvPr id="0" name=""/>
        <dsp:cNvSpPr/>
      </dsp:nvSpPr>
      <dsp:spPr>
        <a:xfrm rot="5400000">
          <a:off x="-269977" y="478124"/>
          <a:ext cx="1799847" cy="12598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Для  детей</a:t>
          </a:r>
          <a:endParaRPr lang="ru-RU" sz="1900" kern="1200" dirty="0"/>
        </a:p>
      </dsp:txBody>
      <dsp:txXfrm rot="5400000">
        <a:off x="-269977" y="478124"/>
        <a:ext cx="1799847" cy="1259892"/>
      </dsp:txXfrm>
    </dsp:sp>
    <dsp:sp modelId="{BB5C1EF9-917C-4B73-94E1-771B21D926E5}">
      <dsp:nvSpPr>
        <dsp:cNvPr id="0" name=""/>
        <dsp:cNvSpPr/>
      </dsp:nvSpPr>
      <dsp:spPr>
        <a:xfrm rot="5400000">
          <a:off x="4254674" y="-2861432"/>
          <a:ext cx="1319495" cy="73090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200" b="1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Игры :на развитие  артикуляционного аппарата, физиологического и речевого дыхания, пальчиковые игры</a:t>
          </a: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Познавательные мультфильмы, аудио, видеоколлекции, презентации;</a:t>
          </a: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Игры на развитие графо-моторных навыков  и.т.д.</a:t>
          </a: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</dsp:txBody>
      <dsp:txXfrm rot="5400000">
        <a:off x="4254674" y="-2861432"/>
        <a:ext cx="1319495" cy="7309059"/>
      </dsp:txXfrm>
    </dsp:sp>
    <dsp:sp modelId="{192D53F4-6E24-4DC7-991E-5EB45E178CD9}">
      <dsp:nvSpPr>
        <dsp:cNvPr id="0" name=""/>
        <dsp:cNvSpPr/>
      </dsp:nvSpPr>
      <dsp:spPr>
        <a:xfrm rot="5400000">
          <a:off x="-269977" y="2745002"/>
          <a:ext cx="1799847" cy="12598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Для родителей</a:t>
          </a:r>
          <a:endParaRPr lang="ru-RU" sz="1900" kern="1200" dirty="0"/>
        </a:p>
      </dsp:txBody>
      <dsp:txXfrm rot="5400000">
        <a:off x="-269977" y="2745002"/>
        <a:ext cx="1799847" cy="1259892"/>
      </dsp:txXfrm>
    </dsp:sp>
    <dsp:sp modelId="{D709CD5A-D05E-46D5-9BB2-446FDEC916E7}">
      <dsp:nvSpPr>
        <dsp:cNvPr id="0" name=""/>
        <dsp:cNvSpPr/>
      </dsp:nvSpPr>
      <dsp:spPr>
        <a:xfrm rot="5400000">
          <a:off x="3703043" y="-594553"/>
          <a:ext cx="2422758" cy="73090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Консультации</a:t>
          </a: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Дополнительная литература по лексической теме</a:t>
          </a: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Картотеки пальчиковых игр, на развитие речевого и физиологического дыхания, артикуляционных упражнений,  чистоговорок, пословиц, поговорок и т.д.</a:t>
          </a: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Тематические задание на расширение  словарного запаса, развитие речетворчества, отработку  лексико-грамматических конструкций, звукового анализа и синтеза и т.д.</a:t>
          </a: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Аудио, видео-коллекции познавательных материалов, сказок, мульфильмов, презентаций и т.д.</a:t>
          </a: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Ссылки на   сайты с развивающими и образовательными играми, онлайн- раскрасками , с логопедической литературой и </a:t>
          </a:r>
          <a:r>
            <a:rPr lang="ru-RU" sz="1400" b="1" kern="1200" dirty="0" err="1" smtClean="0">
              <a:solidFill>
                <a:schemeClr val="accent5">
                  <a:lumMod val="50000"/>
                </a:schemeClr>
              </a:solidFill>
            </a:rPr>
            <a:t>т.д</a:t>
          </a: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</dsp:txBody>
      <dsp:txXfrm rot="5400000">
        <a:off x="3703043" y="-594553"/>
        <a:ext cx="2422758" cy="7309059"/>
      </dsp:txXfrm>
    </dsp:sp>
    <dsp:sp modelId="{93C9926B-274C-4DA6-BC9B-91C50CE72663}">
      <dsp:nvSpPr>
        <dsp:cNvPr id="0" name=""/>
        <dsp:cNvSpPr/>
      </dsp:nvSpPr>
      <dsp:spPr>
        <a:xfrm rot="5400000">
          <a:off x="-269977" y="4385452"/>
          <a:ext cx="1799847" cy="12598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Для педагогов</a:t>
          </a:r>
          <a:endParaRPr lang="ru-RU" sz="1900" kern="1200" dirty="0"/>
        </a:p>
      </dsp:txBody>
      <dsp:txXfrm rot="5400000">
        <a:off x="-269977" y="4385452"/>
        <a:ext cx="1799847" cy="1259892"/>
      </dsp:txXfrm>
    </dsp:sp>
    <dsp:sp modelId="{D09C004C-CB8A-4069-BED4-E3E81CB06A75}">
      <dsp:nvSpPr>
        <dsp:cNvPr id="0" name=""/>
        <dsp:cNvSpPr/>
      </dsp:nvSpPr>
      <dsp:spPr>
        <a:xfrm rot="5400000">
          <a:off x="4626919" y="1522478"/>
          <a:ext cx="575006" cy="73090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Консультации</a:t>
          </a: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Картотеки: физминуток. пальчиковых игр, игр на развитие темпо-ритмических  навыков, речевого и физиологического дыхания, артикуляционных упражнений, </a:t>
          </a:r>
          <a:r>
            <a:rPr lang="ru-RU" sz="1400" b="1" kern="1200" dirty="0" err="1" smtClean="0">
              <a:solidFill>
                <a:schemeClr val="accent5">
                  <a:lumMod val="50000"/>
                </a:schemeClr>
              </a:solidFill>
            </a:rPr>
            <a:t>валеологических</a:t>
          </a: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 песенок и т.д.</a:t>
          </a: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Дидактические игры по лексическим темам, речевой материал и т.д.</a:t>
          </a: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Картотеки аудио, </a:t>
          </a:r>
          <a:r>
            <a:rPr lang="ru-RU" sz="1400" b="1" kern="1200" dirty="0" err="1" smtClean="0">
              <a:solidFill>
                <a:schemeClr val="accent5">
                  <a:lumMod val="50000"/>
                </a:schemeClr>
              </a:solidFill>
            </a:rPr>
            <a:t>видео-материалов</a:t>
          </a:r>
          <a:r>
            <a:rPr lang="ru-RU" sz="1400" b="1" kern="1200" dirty="0" smtClean="0">
              <a:solidFill>
                <a:schemeClr val="accent5">
                  <a:lumMod val="50000"/>
                </a:schemeClr>
              </a:solidFill>
            </a:rPr>
            <a:t>  для создания эффекта  дополненной реальности и т.д.</a:t>
          </a: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b="1" kern="1200" dirty="0">
            <a:solidFill>
              <a:schemeClr val="accent5">
                <a:lumMod val="50000"/>
              </a:schemeClr>
            </a:solidFill>
          </a:endParaRPr>
        </a:p>
      </dsp:txBody>
      <dsp:txXfrm rot="5400000">
        <a:off x="4626919" y="1522478"/>
        <a:ext cx="575006" cy="73090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FA5983-1B8C-4D17-95AE-0691FA427505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68611F-E1FE-43F1-B1F0-5972FDDFC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8611F-E1FE-43F1-B1F0-5972FDDFC4CB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8822BAA-0366-403C-8081-14FEE689E4FE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BE978A6-641B-41D4-A3F6-C140409E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22BAA-0366-403C-8081-14FEE689E4FE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78A6-641B-41D4-A3F6-C140409E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22BAA-0366-403C-8081-14FEE689E4FE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78A6-641B-41D4-A3F6-C140409E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22BAA-0366-403C-8081-14FEE689E4FE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78A6-641B-41D4-A3F6-C140409E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22BAA-0366-403C-8081-14FEE689E4FE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78A6-641B-41D4-A3F6-C140409E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22BAA-0366-403C-8081-14FEE689E4FE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78A6-641B-41D4-A3F6-C140409E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8822BAA-0366-403C-8081-14FEE689E4FE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BE978A6-641B-41D4-A3F6-C140409E4F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8822BAA-0366-403C-8081-14FEE689E4FE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8BE978A6-641B-41D4-A3F6-C140409E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22BAA-0366-403C-8081-14FEE689E4FE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78A6-641B-41D4-A3F6-C140409E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22BAA-0366-403C-8081-14FEE689E4FE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78A6-641B-41D4-A3F6-C140409E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22BAA-0366-403C-8081-14FEE689E4FE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78A6-641B-41D4-A3F6-C140409E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8822BAA-0366-403C-8081-14FEE689E4FE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8BE978A6-641B-41D4-A3F6-C140409E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81000"/>
            <a:ext cx="8229600" cy="434414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</a:rPr>
              <a:t> </a:t>
            </a:r>
            <a:r>
              <a:rPr lang="ru-RU" sz="4800" dirty="0" smtClean="0">
                <a:solidFill>
                  <a:srgbClr val="FFFF00"/>
                </a:solidFill>
              </a:rPr>
              <a:t/>
            </a:r>
            <a:br>
              <a:rPr lang="ru-RU" sz="4800" dirty="0" smtClean="0">
                <a:solidFill>
                  <a:srgbClr val="FFFF00"/>
                </a:solidFill>
              </a:rPr>
            </a:br>
            <a:r>
              <a:rPr lang="ru-RU" sz="4400" b="1" dirty="0" smtClean="0">
                <a:solidFill>
                  <a:srgbClr val="FFC000"/>
                </a:solidFill>
              </a:rPr>
              <a:t>Использование </a:t>
            </a:r>
            <a:r>
              <a:rPr lang="ru-RU" b="1" dirty="0" smtClean="0">
                <a:solidFill>
                  <a:srgbClr val="FFC000"/>
                </a:solidFill>
              </a:rPr>
              <a:t> технологии </a:t>
            </a:r>
            <a:r>
              <a:rPr lang="en-US" b="1" dirty="0" smtClean="0">
                <a:solidFill>
                  <a:srgbClr val="FFC000"/>
                </a:solidFill>
              </a:rPr>
              <a:t>QR</a:t>
            </a:r>
            <a:r>
              <a:rPr lang="ru-RU" b="1" dirty="0" smtClean="0">
                <a:solidFill>
                  <a:srgbClr val="FFC000"/>
                </a:solidFill>
              </a:rPr>
              <a:t>-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ru-RU" b="1" dirty="0" smtClean="0">
                <a:solidFill>
                  <a:srgbClr val="FFC000"/>
                </a:solidFill>
              </a:rPr>
              <a:t>кода 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rgbClr val="FFC000"/>
                </a:solidFill>
              </a:rPr>
              <a:t> в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коррекционно</a:t>
            </a:r>
            <a:r>
              <a:rPr lang="ru-RU" b="1" dirty="0" smtClean="0">
                <a:solidFill>
                  <a:srgbClr val="FFC000"/>
                </a:solidFill>
              </a:rPr>
              <a:t>- образовательном </a:t>
            </a:r>
            <a:r>
              <a:rPr lang="ru-RU" sz="4400" b="1" dirty="0" smtClean="0">
                <a:solidFill>
                  <a:srgbClr val="FFC000"/>
                </a:solidFill>
              </a:rPr>
              <a:t>процессе с детьми, имеющими тяжёлые нарушения речи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4725144"/>
            <a:ext cx="3672408" cy="1728192"/>
          </a:xfrm>
        </p:spPr>
        <p:txBody>
          <a:bodyPr>
            <a:noAutofit/>
          </a:bodyPr>
          <a:lstStyle/>
          <a:p>
            <a:pPr algn="r"/>
            <a:r>
              <a:rPr lang="ru-RU" sz="2400" b="1" i="1" dirty="0" smtClean="0">
                <a:solidFill>
                  <a:schemeClr val="bg1"/>
                </a:solidFill>
              </a:rPr>
              <a:t>Разработала учитель-логопед Кондрашова Галина Николаевна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664" y="116632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Муниципальное  бюджетное дошкольное образовательное учреждение детский сад №11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Муниципального образования Каневской район 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446240"/>
            <a:ext cx="5196171" cy="241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Windows\Desktop\Новая папка (2)\IMG_20210309_095752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3680" y="188640"/>
            <a:ext cx="2700808" cy="3168352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22532" name="Picture 4" descr="H:\Q коды\обучение грамоте\Рисун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16632"/>
            <a:ext cx="2925763" cy="3286125"/>
          </a:xfrm>
          <a:prstGeom prst="rect">
            <a:avLst/>
          </a:prstGeom>
          <a:noFill/>
        </p:spPr>
      </p:pic>
      <p:pic>
        <p:nvPicPr>
          <p:cNvPr id="22533" name="Picture 5" descr="H:\Q коды\обучение грамоте\Рисунок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16632"/>
            <a:ext cx="3017837" cy="3286125"/>
          </a:xfrm>
          <a:prstGeom prst="rect">
            <a:avLst/>
          </a:prstGeom>
          <a:noFill/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573016"/>
            <a:ext cx="3600400" cy="3096344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1026" name="Picture 2" descr="G:\Q коды\обучение грамоте\wpid-russkie-narodnye-poslovicy-i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573016"/>
            <a:ext cx="3528392" cy="3096344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147248" cy="8367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i="1" dirty="0" smtClean="0">
                <a:solidFill>
                  <a:srgbClr val="FFFF00"/>
                </a:solidFill>
              </a:rPr>
              <a:t/>
            </a:r>
            <a:br>
              <a:rPr lang="ru-RU" sz="6600" b="1" i="1" dirty="0" smtClean="0">
                <a:solidFill>
                  <a:srgbClr val="FFFF00"/>
                </a:solidFill>
              </a:rPr>
            </a:br>
            <a:r>
              <a:rPr lang="ru-RU" sz="4900" b="1" i="1" dirty="0" smtClean="0">
                <a:solidFill>
                  <a:schemeClr val="accent6">
                    <a:lumMod val="50000"/>
                  </a:schemeClr>
                </a:solidFill>
              </a:rPr>
              <a:t>Организация деятельности</a:t>
            </a:r>
            <a:endParaRPr lang="ru-RU" sz="66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412776"/>
            <a:ext cx="3600000" cy="48600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8" name="Picture 2" descr="C:\Users\Windows\Desktop\Новая папка (2)\IMG-20210309-WA0022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6"/>
            <a:ext cx="3600000" cy="48600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Элемент дополненной реальности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Windows\Desktop\Новая папка (2)\IMG_20210309_103852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3600000" cy="5291968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4099" name="Picture 3" descr="C:\Users\Windows\Desktop\Новая папка (2)\IMG_20210309_104013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340768"/>
            <a:ext cx="3600000" cy="521996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340768"/>
            <a:ext cx="7776864" cy="936104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Ребусы                                                       Загадки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132856"/>
            <a:ext cx="3456384" cy="41400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5076056" y="2132856"/>
            <a:ext cx="3420000" cy="413984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547664" y="620688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Самоконтроль</a:t>
            </a:r>
            <a:endParaRPr lang="ru-RU" sz="32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7920880" cy="908720"/>
          </a:xfrm>
        </p:spPr>
        <p:txBody>
          <a:bodyPr>
            <a:noAutofit/>
          </a:bodyPr>
          <a:lstStyle/>
          <a:p>
            <a:pPr algn="l"/>
            <a:r>
              <a:rPr lang="ru-RU" sz="3200" b="1" i="1" dirty="0" smtClean="0">
                <a:solidFill>
                  <a:srgbClr val="FFFF00"/>
                </a:solidFill>
              </a:rPr>
              <a:t/>
            </a:r>
            <a:br>
              <a:rPr lang="ru-RU" sz="3200" b="1" i="1" dirty="0" smtClean="0">
                <a:solidFill>
                  <a:srgbClr val="FFFF00"/>
                </a:solidFill>
              </a:rPr>
            </a:br>
            <a:r>
              <a:rPr lang="ru-RU" sz="3200" b="1" i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Угадай слово                            Четвёртый лишний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по первым звукам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rrowheads="1"/>
          </p:cNvPicPr>
          <p:nvPr/>
        </p:nvPicPr>
        <p:blipFill>
          <a:blip r:embed="rId2" cstate="print"/>
          <a:srcRect l="1411" t="1619" r="1411"/>
          <a:stretch>
            <a:fillRect/>
          </a:stretch>
        </p:blipFill>
        <p:spPr bwMode="auto">
          <a:xfrm>
            <a:off x="539552" y="2132856"/>
            <a:ext cx="3420000" cy="41400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rrowheads="1"/>
          </p:cNvPicPr>
          <p:nvPr/>
        </p:nvPicPr>
        <p:blipFill>
          <a:blip r:embed="rId3" cstate="print"/>
          <a:srcRect l="2000" t="1379" r="1989"/>
          <a:stretch>
            <a:fillRect/>
          </a:stretch>
        </p:blipFill>
        <p:spPr bwMode="auto">
          <a:xfrm>
            <a:off x="4932040" y="2060848"/>
            <a:ext cx="3420000" cy="41400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147248" cy="1069848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Расшифруй скороговорку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rrowheads="1"/>
          </p:cNvPicPr>
          <p:nvPr/>
        </p:nvPicPr>
        <p:blipFill>
          <a:blip r:embed="rId2" cstate="print"/>
          <a:srcRect l="1429" r="1429" b="679"/>
          <a:stretch>
            <a:fillRect/>
          </a:stretch>
        </p:blipFill>
        <p:spPr bwMode="auto">
          <a:xfrm>
            <a:off x="2411760" y="1340768"/>
            <a:ext cx="3600000" cy="36000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411760" y="5229200"/>
            <a:ext cx="48245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Сорок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сорок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воровали горох,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Сорок ворон разогнали сорок,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Сорок орлов распугали орлов,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Сорок коров разогнали орлов.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08912" cy="144016"/>
          </a:xfrm>
        </p:spPr>
        <p:txBody>
          <a:bodyPr>
            <a:normAutofit fontScale="90000"/>
          </a:bodyPr>
          <a:lstStyle/>
          <a:p>
            <a:pPr algn="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Расшифруй слово           Звуковой анализ            слов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4008" y="1556792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.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2050" name="Picture 2" descr="H:\Q коды\обучение грамоте\45646.pn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3420000" cy="25200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2053" name="Picture 5" descr="H:\Q коды\обучение грамоте\333.pn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005064"/>
            <a:ext cx="3420000" cy="25200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9" name="Picture 3" descr="H:\Q коды\обучение грамоте\апвч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196752"/>
            <a:ext cx="3420000" cy="252028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0" name="Picture 5" descr="H:\Q коды\обучение грамоте\куццпуиит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005064"/>
            <a:ext cx="3420000" cy="25200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9432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Слоговые вагончики         Слоговое лото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 descr="H:\Q коды\обучение грамоте\4.pn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3600000" cy="2340000"/>
          </a:xfrm>
          <a:prstGeom prst="rect">
            <a:avLst/>
          </a:prstGeom>
          <a:noFill/>
          <a:ln w="57150">
            <a:noFill/>
          </a:ln>
        </p:spPr>
      </p:pic>
      <p:pic>
        <p:nvPicPr>
          <p:cNvPr id="7" name="Picture 4" descr="H:\Q коды\обучение грамоте\куцффке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96752"/>
            <a:ext cx="3600000" cy="23400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8" name="Picture 2" descr="H:\Q коды\обучение грамоте\Рисунок1.pn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149080"/>
            <a:ext cx="3600000" cy="2340000"/>
          </a:xfrm>
          <a:prstGeom prst="rect">
            <a:avLst/>
          </a:prstGeom>
          <a:noFill/>
        </p:spPr>
      </p:pic>
      <p:pic>
        <p:nvPicPr>
          <p:cNvPr id="9" name="Picture 2" descr="H:\Q коды\обучение грамоте\4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293096"/>
            <a:ext cx="3420000" cy="2340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899592" y="3717032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Собери слово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853824"/>
          </a:xfrm>
        </p:spPr>
        <p:txBody>
          <a:bodyPr>
            <a:normAutofit/>
          </a:bodyPr>
          <a:lstStyle/>
          <a:p>
            <a:pPr algn="l"/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Анаграммы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Picture 1" descr="H:\Q коды\обучение грамоте\54666666664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3420000" cy="216024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0" name="Picture 2" descr="H:\Q коды\обучение грамоте\кейф4643й67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484784"/>
            <a:ext cx="3420000" cy="2016224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1" name="Picture 4" descr="H:\Q коды\обучение грамоте\5555555555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221088"/>
            <a:ext cx="3420000" cy="25200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2" name="Picture 5" descr="H:\Q коды\обучение грамоте\укукукукукукукукукукукукукукукукук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221088"/>
            <a:ext cx="3420000" cy="25200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4319464" y="764704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Составь слово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2" y="3645024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Прочитай слово                   Изографы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3096344" cy="2664296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331640" y="40466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</a:rPr>
              <a:t>Работа с родителями</a:t>
            </a:r>
            <a:endParaRPr lang="ru-RU" sz="36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1340768"/>
            <a:ext cx="4032448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-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Доступ к нормативным документам детского сада;</a:t>
            </a:r>
          </a:p>
          <a:p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- Новости о предстоящих событиях и прошедших событиях;</a:t>
            </a:r>
          </a:p>
          <a:p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- Контактная информация</a:t>
            </a:r>
          </a:p>
          <a:p>
            <a:pPr>
              <a:buFontTx/>
              <a:buChar char="-"/>
            </a:pP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</a:rPr>
              <a:t>Онлайн-консультирование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 специалистами «Консультационного центра»;</a:t>
            </a:r>
          </a:p>
          <a:p>
            <a:pPr>
              <a:buFontTx/>
              <a:buChar char="-"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-Доступ к методическим </a:t>
            </a: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</a:rPr>
              <a:t>материалам;рекомендациям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pPr>
              <a:buFontTx/>
              <a:buChar char="-"/>
            </a:pP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</a:rPr>
              <a:t>Онлайн-анкетирование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pPr>
              <a:buFontTx/>
              <a:buChar char="-"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Обратная связь и т.д.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9" name="Picture 2" descr="C:\Users\Windows\Desktop\Новая папка (2)\IMG_20210310_101837.jpg"/>
          <p:cNvPicPr>
            <a:picLocks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467544" y="3861048"/>
            <a:ext cx="3096344" cy="288032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564904"/>
            <a:ext cx="4320480" cy="3597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3068960"/>
            <a:ext cx="4176464" cy="22322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sz="4000" b="1" dirty="0" smtClean="0">
                <a:solidFill>
                  <a:srgbClr val="FFFF00"/>
                </a:solidFill>
              </a:rPr>
              <a:t/>
            </a:r>
            <a:br>
              <a:rPr lang="ru-RU" sz="40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/>
            </a:r>
            <a:br>
              <a:rPr lang="ru-RU" sz="3600" b="1" dirty="0" smtClean="0">
                <a:solidFill>
                  <a:srgbClr val="FFFF00"/>
                </a:solidFill>
              </a:rPr>
            </a:b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30722" name="Picture 2" descr="https://thumbs.dreamstime.com/b/%D0%BA%D0%BE-%D1%80%D0%B0%D0%B7%D0%B2%D0%B5%D1%80%D1%82%D0%BA%D0%B8-qr-%D0%BA-%D0%BC%D0%BE%D0%B1%D0%B8-%D1%8C%D0%BD%D0%BE%D0%BC%D1%83-%D1%82%D0%B5-%D0%B5%D1%84%D0%BE%D0%BD%D1%83-%D1%8D-%D0%B5%D0%BA%D1%82%D1%80%D0%BE%D0%BD%D0%BD%D0%B0%D1%8F-%D1%80%D0%B0%D0%B7%D0%B2%D0%B5%D1%80%D1%82%D0%BA%D0%B0-%D1%86%D0%B8%D1%84%D1%80%D0%BE%D0%B2%D0%BE%D0%B5-586911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212976"/>
            <a:ext cx="1440160" cy="1368152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36866" name="Picture 2" descr="C:\Users\Windows\Downloads\графо-моторные\ori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132856"/>
            <a:ext cx="4248472" cy="4116261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1907704" y="908720"/>
            <a:ext cx="518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i="1" dirty="0" smtClean="0">
                <a:solidFill>
                  <a:schemeClr val="accent5">
                    <a:lumMod val="50000"/>
                  </a:schemeClr>
                </a:solidFill>
              </a:rPr>
              <a:t>QR </a:t>
            </a:r>
            <a:r>
              <a:rPr lang="ru-RU" sz="4800" b="1" i="1" dirty="0" smtClean="0">
                <a:solidFill>
                  <a:schemeClr val="accent5">
                    <a:lumMod val="50000"/>
                  </a:schemeClr>
                </a:solidFill>
              </a:rPr>
              <a:t>коды</a:t>
            </a:r>
            <a:endParaRPr lang="ru-RU" sz="48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9592" y="220486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</a:rPr>
              <a:t>2020 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648072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</a:rPr>
              <a:t>Взаимодействие с родителями в рамках лексической темы  «Перелётные и зимующие птицы»</a:t>
            </a:r>
            <a:endParaRPr lang="ru-RU" sz="20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098" name="Picture 2" descr="https://1.bp.blogspot.com/-xK0TIl2C2z8/YEshRO_Ir5I/AAAAAAAAMXw/vi_1ps7WgHgkehGXcUvm6bhkeaTzt5exgCLcBGAsYHQ/s1754/1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3600400" cy="4968552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4100" name="Picture 4" descr="http://qrcoder.ru/code/?https%3A%2F%2F1.bp.blogspot.com%2F-xK0TIl2C2z8%2FYEshRO_Ir5I%2FAAAAAAAAMXw%2Fvi_1ps7WgHgkehGXcUvm6bhkeaTzt5exgCLcBGAsYHQ%2Fs1754%2F1.jpg&amp;4&amp;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877272"/>
            <a:ext cx="720080" cy="664689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556792"/>
            <a:ext cx="3960440" cy="4968552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992888" cy="778098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pic>
        <p:nvPicPr>
          <p:cNvPr id="6147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3744416" cy="216024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420888"/>
            <a:ext cx="3744416" cy="2232248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25144"/>
            <a:ext cx="3744416" cy="198288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16632"/>
            <a:ext cx="3816424" cy="217614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2420888"/>
            <a:ext cx="3797757" cy="216024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4653136"/>
            <a:ext cx="3816424" cy="2087952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92480" cy="2002234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FFFF00"/>
                </a:solidFill>
              </a:rPr>
              <a:t> </a:t>
            </a:r>
            <a:endParaRPr lang="ru-RU" sz="6600" b="1" i="1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4032008" cy="2736304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692696"/>
            <a:ext cx="4104456" cy="5832648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73016"/>
            <a:ext cx="4176464" cy="2973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92480" cy="2002234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FFFF00"/>
                </a:solidFill>
              </a:rPr>
              <a:t> </a:t>
            </a:r>
            <a:endParaRPr lang="ru-RU" sz="6600" b="1" i="1" dirty="0">
              <a:solidFill>
                <a:srgbClr val="FFFF00"/>
              </a:solidFill>
            </a:endParaRPr>
          </a:p>
        </p:txBody>
      </p:sp>
      <p:pic>
        <p:nvPicPr>
          <p:cNvPr id="43014" name="Picture 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76672"/>
            <a:ext cx="3960440" cy="252028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73016"/>
            <a:ext cx="3960440" cy="2664296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67544" y="299695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</a:rPr>
              <a:t>Онлайн-раскраска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5976" y="2996952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Русская народная сказка «Лиса и Журавль»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645024"/>
            <a:ext cx="3960440" cy="2592288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467544" y="623731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Мультигра</a:t>
            </a:r>
            <a:r>
              <a:rPr lang="ru-RU" dirty="0" smtClean="0">
                <a:solidFill>
                  <a:srgbClr val="FF0000"/>
                </a:solidFill>
              </a:rPr>
              <a:t> «Птицы»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4048" y="623731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Аудиосказка</a:t>
            </a:r>
            <a:r>
              <a:rPr lang="ru-RU" dirty="0" smtClean="0">
                <a:solidFill>
                  <a:srgbClr val="FF0000"/>
                </a:solidFill>
              </a:rPr>
              <a:t> «Это что за птица?»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76672"/>
            <a:ext cx="3960440" cy="2509764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Users\Windows\Downloads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691680" y="1412776"/>
            <a:ext cx="63367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6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0"/>
            <a:ext cx="3312368" cy="4766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sz="4000" b="1" dirty="0" smtClean="0">
                <a:solidFill>
                  <a:srgbClr val="FFFF00"/>
                </a:solidFill>
              </a:rPr>
              <a:t/>
            </a:r>
            <a:br>
              <a:rPr lang="ru-RU" sz="40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/>
            </a:r>
            <a:br>
              <a:rPr lang="ru-RU" sz="3600" b="1" dirty="0" smtClean="0">
                <a:solidFill>
                  <a:srgbClr val="FFFF00"/>
                </a:solidFill>
              </a:rPr>
            </a:b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3312368" cy="54006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895528" y="764704"/>
            <a:ext cx="40689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П.2.4.5.</a:t>
            </a:r>
          </a:p>
          <a:p>
            <a:pPr algn="just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…Минимальная диагональ ЭСО должна составлять для монитора персонального компьютера и  ноутбука – не менее 39,6 см,планшета-26,6 см….</a:t>
            </a:r>
          </a:p>
          <a:p>
            <a:pPr algn="ctr"/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П.2.10.2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…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При использовании ЭСО с демонстрацией обучающих фильмов, программ или иной информации….продолжительность непрерывного использования экрана не должна превышать для детей 5-7 лет – 5-7 минут…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Занятия с использованием ЭСО в возрастных группах до 5 лет не проводятся.. </a:t>
            </a:r>
            <a:endParaRPr lang="ru-RU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492896"/>
            <a:ext cx="1834331" cy="372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980728"/>
            <a:ext cx="3960440" cy="288032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12" name="Picture 2" descr="H:\Q коды\Семинар\Моментальный снимок 1 (23.03.2021 16-49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80728"/>
            <a:ext cx="4320480" cy="288032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006724"/>
            <a:ext cx="2016224" cy="3851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1269" y="3933056"/>
            <a:ext cx="4432731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6084168" y="4941168"/>
            <a:ext cx="158417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МААМ</a:t>
            </a:r>
            <a:endParaRPr lang="ru-RU" sz="2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524000" y="404664"/>
          <a:ext cx="7440488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FF00"/>
                </a:solidFill>
              </a:rPr>
              <a:t/>
            </a:r>
            <a:br>
              <a:rPr lang="ru-RU" b="1" i="1" dirty="0" smtClean="0">
                <a:solidFill>
                  <a:srgbClr val="FFFF00"/>
                </a:solidFill>
              </a:rPr>
            </a:b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3968" y="1124744"/>
            <a:ext cx="47525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-</a:t>
            </a:r>
          </a:p>
          <a:p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251520" y="620688"/>
          <a:ext cx="856895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ru-RU" dirty="0"/>
          </a:p>
        </p:txBody>
      </p:sp>
      <p:pic>
        <p:nvPicPr>
          <p:cNvPr id="1026" name="Picture 2" descr="C:\Users\Windows\Downloads\IMG_20210305_105850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052736"/>
            <a:ext cx="4140000" cy="55800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856357"/>
            <a:ext cx="381642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Технология QR-кодов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направлена на мотивацию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ребѐнка 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к  поиску  и освоению любой новой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информации,закрепление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полученной раннее… 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43000"/>
            <a:ext cx="8003232" cy="53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</a:rPr>
              <a:t>Организационно-мотивационный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этап</a:t>
            </a:r>
            <a:endParaRPr lang="ru-RU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928" y="1844824"/>
            <a:ext cx="52200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-О чем мы сегодня будем говорить?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-Что зашифровано в послании?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-Что еще можно зашифровать с помощью QR-кода?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-Куда их лучше разместить? ….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413995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qrcoder.ru/code/?https%3A%2F%2Fsun9-38.userapi.com%2FBDwhj-lrIcM5MYje4ezqMVuWycdKcs6bBXBbDA%2F-MuoAU-W-vk.jpg&amp;4&amp;0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 rot="20355960">
            <a:off x="741056" y="4206569"/>
            <a:ext cx="1393225" cy="1393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Picture 2" descr="C:\Users\Windows\Downloads\IMG_20210304_072419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2340000" cy="27000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0" name="Picture 2" descr="C:\Users\Windows\Downloads\IMG_20210329_115745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124744"/>
            <a:ext cx="2520280" cy="2627952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1" name="Picture 3" descr="C:\Users\Windows\AppData\Local\Temp\7zO4D04B408\IMG_20210329_115601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77072"/>
            <a:ext cx="2340000" cy="2555944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4" name="Picture 2" descr="C:\Users\Windows\AppData\Local\Temp\7zO4FDAEEB1\IMG_20210329_114911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005064"/>
            <a:ext cx="2520280" cy="269996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027" name="Picture 3" descr="C:\Users\Windows\AppData\Local\Temp\7zOCB80BD34\IMG_20210329_1153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4005064"/>
            <a:ext cx="2520279" cy="2736304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2" name="Picture 2" descr="C:\Users\Windows\Downloads\IMG_20210304_072257.jpg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1124744"/>
            <a:ext cx="2448272" cy="2664296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395536" y="476672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Поиск новой информации</a:t>
            </a:r>
            <a:endParaRPr lang="ru-RU" sz="32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2498</TotalTime>
  <Words>452</Words>
  <Application>Microsoft Office PowerPoint</Application>
  <PresentationFormat>Экран (4:3)</PresentationFormat>
  <Paragraphs>82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Городская</vt:lpstr>
      <vt:lpstr>  Использование  технологии QR- кода    в коррекционно- образовательном процессе с детьми, имеющими тяжёлые нарушения речи</vt:lpstr>
      <vt:lpstr>            </vt:lpstr>
      <vt:lpstr>            </vt:lpstr>
      <vt:lpstr>Слайд 4</vt:lpstr>
      <vt:lpstr>Слайд 5</vt:lpstr>
      <vt:lpstr> </vt:lpstr>
      <vt:lpstr>Слайд 7</vt:lpstr>
      <vt:lpstr>Организационно-мотивационный этап</vt:lpstr>
      <vt:lpstr> </vt:lpstr>
      <vt:lpstr>Слайд 10</vt:lpstr>
      <vt:lpstr> Организация деятельности</vt:lpstr>
      <vt:lpstr>Элемент дополненной реальности</vt:lpstr>
      <vt:lpstr> Ребусы                                                       Загадки</vt:lpstr>
      <vt:lpstr>  Угадай слово                            Четвёртый лишний по первым звукам</vt:lpstr>
      <vt:lpstr>Расшифруй скороговорку</vt:lpstr>
      <vt:lpstr>Расшифруй слово           Звуковой анализ            слов</vt:lpstr>
      <vt:lpstr>Слоговые вагончики         Слоговое лото</vt:lpstr>
      <vt:lpstr> Анаграммы</vt:lpstr>
      <vt:lpstr>Слайд 19</vt:lpstr>
      <vt:lpstr>Взаимодействие с родителями в рамках лексической темы  «Перелётные и зимующие птицы»</vt:lpstr>
      <vt:lpstr> </vt:lpstr>
      <vt:lpstr> </vt:lpstr>
      <vt:lpstr> 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</dc:creator>
  <cp:lastModifiedBy>Windows</cp:lastModifiedBy>
  <cp:revision>226</cp:revision>
  <dcterms:created xsi:type="dcterms:W3CDTF">2021-03-01T13:53:09Z</dcterms:created>
  <dcterms:modified xsi:type="dcterms:W3CDTF">2022-01-19T12:41:31Z</dcterms:modified>
</cp:coreProperties>
</file>