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72" r:id="rId2"/>
    <p:sldId id="259" r:id="rId3"/>
    <p:sldId id="271" r:id="rId4"/>
    <p:sldId id="270" r:id="rId5"/>
    <p:sldId id="264" r:id="rId6"/>
    <p:sldId id="265" r:id="rId7"/>
    <p:sldId id="260" r:id="rId8"/>
    <p:sldId id="266" r:id="rId9"/>
    <p:sldId id="267" r:id="rId10"/>
    <p:sldId id="268" r:id="rId11"/>
    <p:sldId id="269" r:id="rId12"/>
    <p:sldId id="273" r:id="rId13"/>
    <p:sldId id="275" r:id="rId14"/>
    <p:sldId id="276" r:id="rId15"/>
    <p:sldId id="274" r:id="rId16"/>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70"/>
    <p:restoredTop sz="95970"/>
  </p:normalViewPr>
  <p:slideViewPr>
    <p:cSldViewPr snapToGrid="0" snapToObjects="1">
      <p:cViewPr>
        <p:scale>
          <a:sx n="81" d="100"/>
          <a:sy n="81" d="100"/>
        </p:scale>
        <p:origin x="-102" y="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E02B3C-0AEE-4E73-95AD-5A32594DFC71}" type="doc">
      <dgm:prSet loTypeId="urn:microsoft.com/office/officeart/2005/8/layout/arrow2" loCatId="process" qsTypeId="urn:microsoft.com/office/officeart/2005/8/quickstyle/simple1" qsCatId="simple" csTypeId="urn:microsoft.com/office/officeart/2005/8/colors/accent1_2" csCatId="accent1" phldr="1"/>
      <dgm:spPr/>
    </dgm:pt>
    <dgm:pt modelId="{8CE6A8C5-7BD0-45CE-BA21-8A47A5E743BC}">
      <dgm:prSet phldrT="[Текст]" custT="1"/>
      <dgm:spPr/>
      <dgm:t>
        <a:bodyPr/>
        <a:lstStyle/>
        <a:p>
          <a:r>
            <a:rPr lang="ru-RU" sz="2000" dirty="0" smtClean="0">
              <a:latin typeface="Times New Roman" pitchFamily="18" charset="0"/>
              <a:cs typeface="Times New Roman" pitchFamily="18" charset="0"/>
            </a:rPr>
            <a:t>Комплексный подход</a:t>
          </a:r>
          <a:endParaRPr lang="ru-RU" sz="2000" dirty="0">
            <a:latin typeface="Times New Roman" pitchFamily="18" charset="0"/>
            <a:cs typeface="Times New Roman" pitchFamily="18" charset="0"/>
          </a:endParaRPr>
        </a:p>
      </dgm:t>
    </dgm:pt>
    <dgm:pt modelId="{C7BE4079-3D5D-4C74-9AD0-AC89DC1337B8}" type="parTrans" cxnId="{BDA4984C-3E9E-4418-821B-F8331D68F15E}">
      <dgm:prSet/>
      <dgm:spPr/>
      <dgm:t>
        <a:bodyPr/>
        <a:lstStyle/>
        <a:p>
          <a:endParaRPr lang="ru-RU"/>
        </a:p>
      </dgm:t>
    </dgm:pt>
    <dgm:pt modelId="{62E19C60-65EA-4DE8-A409-9C633D38C40D}" type="sibTrans" cxnId="{BDA4984C-3E9E-4418-821B-F8331D68F15E}">
      <dgm:prSet/>
      <dgm:spPr/>
      <dgm:t>
        <a:bodyPr/>
        <a:lstStyle/>
        <a:p>
          <a:endParaRPr lang="ru-RU"/>
        </a:p>
      </dgm:t>
    </dgm:pt>
    <dgm:pt modelId="{0FC33691-3DA3-4159-9061-8730D5054417}" type="pres">
      <dgm:prSet presAssocID="{CCE02B3C-0AEE-4E73-95AD-5A32594DFC71}" presName="arrowDiagram" presStyleCnt="0">
        <dgm:presLayoutVars>
          <dgm:chMax val="5"/>
          <dgm:dir/>
          <dgm:resizeHandles val="exact"/>
        </dgm:presLayoutVars>
      </dgm:prSet>
      <dgm:spPr/>
    </dgm:pt>
    <dgm:pt modelId="{EBE118E1-0570-4A91-AE72-4BEADA81F77F}" type="pres">
      <dgm:prSet presAssocID="{CCE02B3C-0AEE-4E73-95AD-5A32594DFC71}" presName="arrow" presStyleLbl="bgShp" presStyleIdx="0" presStyleCnt="1" custScaleX="91296" custScaleY="114912" custLinFactNeighborX="-12974" custLinFactNeighborY="8473"/>
      <dgm:spPr>
        <a:ln>
          <a:solidFill>
            <a:schemeClr val="accent1"/>
          </a:solidFill>
        </a:ln>
      </dgm:spPr>
    </dgm:pt>
    <dgm:pt modelId="{D4BC0938-C045-45FE-8C6F-44EBAC571A8D}" type="pres">
      <dgm:prSet presAssocID="{CCE02B3C-0AEE-4E73-95AD-5A32594DFC71}" presName="arrowDiagram1" presStyleCnt="0">
        <dgm:presLayoutVars>
          <dgm:bulletEnabled val="1"/>
        </dgm:presLayoutVars>
      </dgm:prSet>
      <dgm:spPr/>
    </dgm:pt>
    <dgm:pt modelId="{E12E06E0-53A3-4D5C-9A8F-0C7BE7C8FB52}" type="pres">
      <dgm:prSet presAssocID="{8CE6A8C5-7BD0-45CE-BA21-8A47A5E743BC}" presName="bullet1" presStyleLbl="node1" presStyleIdx="0" presStyleCnt="1"/>
      <dgm:spPr/>
    </dgm:pt>
    <dgm:pt modelId="{81BD7726-F2DB-4EA3-8BAC-768EBF86955F}" type="pres">
      <dgm:prSet presAssocID="{8CE6A8C5-7BD0-45CE-BA21-8A47A5E743BC}" presName="textBox1" presStyleLbl="revTx" presStyleIdx="0" presStyleCnt="1" custAng="19807824" custScaleX="179384" custScaleY="23385" custLinFactNeighborX="-27273" custLinFactNeighborY="-26528">
        <dgm:presLayoutVars>
          <dgm:bulletEnabled val="1"/>
        </dgm:presLayoutVars>
      </dgm:prSet>
      <dgm:spPr/>
      <dgm:t>
        <a:bodyPr/>
        <a:lstStyle/>
        <a:p>
          <a:endParaRPr lang="ru-RU"/>
        </a:p>
      </dgm:t>
    </dgm:pt>
  </dgm:ptLst>
  <dgm:cxnLst>
    <dgm:cxn modelId="{0B3C53CC-2426-4EB1-89CF-9CD9772E46EE}" type="presOf" srcId="{8CE6A8C5-7BD0-45CE-BA21-8A47A5E743BC}" destId="{81BD7726-F2DB-4EA3-8BAC-768EBF86955F}" srcOrd="0" destOrd="0" presId="urn:microsoft.com/office/officeart/2005/8/layout/arrow2"/>
    <dgm:cxn modelId="{BDA4984C-3E9E-4418-821B-F8331D68F15E}" srcId="{CCE02B3C-0AEE-4E73-95AD-5A32594DFC71}" destId="{8CE6A8C5-7BD0-45CE-BA21-8A47A5E743BC}" srcOrd="0" destOrd="0" parTransId="{C7BE4079-3D5D-4C74-9AD0-AC89DC1337B8}" sibTransId="{62E19C60-65EA-4DE8-A409-9C633D38C40D}"/>
    <dgm:cxn modelId="{15917925-F4C4-459E-9F9F-F49791A0064E}" type="presOf" srcId="{CCE02B3C-0AEE-4E73-95AD-5A32594DFC71}" destId="{0FC33691-3DA3-4159-9061-8730D5054417}" srcOrd="0" destOrd="0" presId="urn:microsoft.com/office/officeart/2005/8/layout/arrow2"/>
    <dgm:cxn modelId="{CBA02D43-4271-42E1-872D-EC5C062CA887}" type="presParOf" srcId="{0FC33691-3DA3-4159-9061-8730D5054417}" destId="{EBE118E1-0570-4A91-AE72-4BEADA81F77F}" srcOrd="0" destOrd="0" presId="urn:microsoft.com/office/officeart/2005/8/layout/arrow2"/>
    <dgm:cxn modelId="{70A7B4BD-E96F-4D41-AF14-3FCC306855DD}" type="presParOf" srcId="{0FC33691-3DA3-4159-9061-8730D5054417}" destId="{D4BC0938-C045-45FE-8C6F-44EBAC571A8D}" srcOrd="1" destOrd="0" presId="urn:microsoft.com/office/officeart/2005/8/layout/arrow2"/>
    <dgm:cxn modelId="{EE83B379-7BAC-4B24-84F7-3DD9E4B4FBBD}" type="presParOf" srcId="{D4BC0938-C045-45FE-8C6F-44EBAC571A8D}" destId="{E12E06E0-53A3-4D5C-9A8F-0C7BE7C8FB52}" srcOrd="0" destOrd="0" presId="urn:microsoft.com/office/officeart/2005/8/layout/arrow2"/>
    <dgm:cxn modelId="{C11E8A93-9B05-4329-AF49-49D77A1FB141}" type="presParOf" srcId="{D4BC0938-C045-45FE-8C6F-44EBAC571A8D}" destId="{81BD7726-F2DB-4EA3-8BAC-768EBF86955F}" srcOrd="1"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E118E1-0570-4A91-AE72-4BEADA81F77F}">
      <dsp:nvSpPr>
        <dsp:cNvPr id="0" name=""/>
        <dsp:cNvSpPr/>
      </dsp:nvSpPr>
      <dsp:spPr>
        <a:xfrm>
          <a:off x="0" y="264444"/>
          <a:ext cx="3553296" cy="2795278"/>
        </a:xfrm>
        <a:prstGeom prst="swooshArrow">
          <a:avLst>
            <a:gd name="adj1" fmla="val 25000"/>
            <a:gd name="adj2" fmla="val 25000"/>
          </a:avLst>
        </a:prstGeom>
        <a:solidFill>
          <a:schemeClr val="accent1">
            <a:tint val="40000"/>
            <a:hueOff val="0"/>
            <a:satOff val="0"/>
            <a:lumOff val="0"/>
            <a:alphaOff val="0"/>
          </a:schemeClr>
        </a:solidFill>
        <a:ln>
          <a:solidFill>
            <a:schemeClr val="accent1"/>
          </a:solidFill>
        </a:ln>
        <a:effectLst/>
      </dsp:spPr>
      <dsp:style>
        <a:lnRef idx="0">
          <a:scrgbClr r="0" g="0" b="0"/>
        </a:lnRef>
        <a:fillRef idx="1">
          <a:scrgbClr r="0" g="0" b="0"/>
        </a:fillRef>
        <a:effectRef idx="0">
          <a:scrgbClr r="0" g="0" b="0"/>
        </a:effectRef>
        <a:fontRef idx="minor"/>
      </dsp:style>
    </dsp:sp>
    <dsp:sp modelId="{E12E06E0-53A3-4D5C-9A8F-0C7BE7C8FB52}">
      <dsp:nvSpPr>
        <dsp:cNvPr id="0" name=""/>
        <dsp:cNvSpPr/>
      </dsp:nvSpPr>
      <dsp:spPr>
        <a:xfrm>
          <a:off x="2965190" y="806911"/>
          <a:ext cx="288012" cy="2880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BD7726-F2DB-4EA3-8BAC-768EBF86955F}">
      <dsp:nvSpPr>
        <dsp:cNvPr id="0" name=""/>
        <dsp:cNvSpPr/>
      </dsp:nvSpPr>
      <dsp:spPr>
        <a:xfrm rot="19807824">
          <a:off x="509844" y="1162384"/>
          <a:ext cx="2792693" cy="419810"/>
        </a:xfrm>
        <a:prstGeom prst="round2Diag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52612" bIns="0" numCol="1" spcCol="1270" anchor="t" anchorCtr="0">
          <a:noAutofit/>
        </a:bodyPr>
        <a:lstStyle/>
        <a:p>
          <a:pPr lvl="0" algn="r" defTabSz="889000">
            <a:lnSpc>
              <a:spcPct val="90000"/>
            </a:lnSpc>
            <a:spcBef>
              <a:spcPct val="0"/>
            </a:spcBef>
            <a:spcAft>
              <a:spcPct val="35000"/>
            </a:spcAft>
          </a:pPr>
          <a:r>
            <a:rPr lang="ru-RU" sz="2000" kern="1200" dirty="0" smtClean="0">
              <a:latin typeface="Times New Roman" pitchFamily="18" charset="0"/>
              <a:cs typeface="Times New Roman" pitchFamily="18" charset="0"/>
            </a:rPr>
            <a:t>Комплексный подход</a:t>
          </a:r>
          <a:endParaRPr lang="ru-RU" sz="2000" kern="1200" dirty="0">
            <a:latin typeface="Times New Roman" pitchFamily="18" charset="0"/>
            <a:cs typeface="Times New Roman" pitchFamily="18" charset="0"/>
          </a:endParaRPr>
        </a:p>
      </dsp:txBody>
      <dsp:txXfrm>
        <a:off x="530337" y="1182877"/>
        <a:ext cx="2751707" cy="378824"/>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CCDE6FD-58A5-1545-A70A-73096D878399}"/>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x-none"/>
          </a:p>
        </p:txBody>
      </p:sp>
      <p:sp>
        <p:nvSpPr>
          <p:cNvPr id="3" name="Подзаголовок 2">
            <a:extLst>
              <a:ext uri="{FF2B5EF4-FFF2-40B4-BE49-F238E27FC236}">
                <a16:creationId xmlns="" xmlns:a16="http://schemas.microsoft.com/office/drawing/2014/main" id="{BAA25864-8DD3-1849-B585-B5BBB4B7EF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x-none"/>
          </a:p>
        </p:txBody>
      </p:sp>
      <p:sp>
        <p:nvSpPr>
          <p:cNvPr id="4" name="Дата 3">
            <a:extLst>
              <a:ext uri="{FF2B5EF4-FFF2-40B4-BE49-F238E27FC236}">
                <a16:creationId xmlns="" xmlns:a16="http://schemas.microsoft.com/office/drawing/2014/main" id="{90C135C3-1271-F143-BBCD-B68CD00F6792}"/>
              </a:ext>
            </a:extLst>
          </p:cNvPr>
          <p:cNvSpPr>
            <a:spLocks noGrp="1"/>
          </p:cNvSpPr>
          <p:nvPr>
            <p:ph type="dt" sz="half" idx="10"/>
          </p:nvPr>
        </p:nvSpPr>
        <p:spPr/>
        <p:txBody>
          <a:bodyPr/>
          <a:lstStyle/>
          <a:p>
            <a:fld id="{E852BE29-B2F5-7B4B-9A8C-E6C2BA19699E}" type="datetimeFigureOut">
              <a:rPr lang="x-none" smtClean="0"/>
              <a:pPr/>
              <a:t>20.01.2022</a:t>
            </a:fld>
            <a:endParaRPr lang="x-none"/>
          </a:p>
        </p:txBody>
      </p:sp>
      <p:sp>
        <p:nvSpPr>
          <p:cNvPr id="5" name="Нижний колонтитул 4">
            <a:extLst>
              <a:ext uri="{FF2B5EF4-FFF2-40B4-BE49-F238E27FC236}">
                <a16:creationId xmlns="" xmlns:a16="http://schemas.microsoft.com/office/drawing/2014/main" id="{BB454546-E634-4842-8453-9A7CD5A8C7B8}"/>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 xmlns:a16="http://schemas.microsoft.com/office/drawing/2014/main" id="{96981A23-BFD6-6843-AE60-7AC1C51A0CC5}"/>
              </a:ext>
            </a:extLst>
          </p:cNvPr>
          <p:cNvSpPr>
            <a:spLocks noGrp="1"/>
          </p:cNvSpPr>
          <p:nvPr>
            <p:ph type="sldNum" sz="quarter" idx="12"/>
          </p:nvPr>
        </p:nvSpPr>
        <p:spPr/>
        <p:txBody>
          <a:bodyPr/>
          <a:lstStyle/>
          <a:p>
            <a:fld id="{72E74B78-AEB1-2343-8CA4-FF48AF8198B6}" type="slidenum">
              <a:rPr lang="x-none" smtClean="0"/>
              <a:pPr/>
              <a:t>‹#›</a:t>
            </a:fld>
            <a:endParaRPr lang="x-none"/>
          </a:p>
        </p:txBody>
      </p:sp>
    </p:spTree>
    <p:extLst>
      <p:ext uri="{BB962C8B-B14F-4D97-AF65-F5344CB8AC3E}">
        <p14:creationId xmlns:p14="http://schemas.microsoft.com/office/powerpoint/2010/main" val="677158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82E4C165-AA76-9743-8CA9-452EEEA136C9}"/>
              </a:ext>
            </a:extLst>
          </p:cNvPr>
          <p:cNvSpPr>
            <a:spLocks noGrp="1"/>
          </p:cNvSpPr>
          <p:nvPr>
            <p:ph type="title"/>
          </p:nvPr>
        </p:nvSpPr>
        <p:spPr/>
        <p:txBody>
          <a:bodyPr/>
          <a:lstStyle/>
          <a:p>
            <a:r>
              <a:rPr lang="ru-RU"/>
              <a:t>Образец заголовка</a:t>
            </a:r>
            <a:endParaRPr lang="x-none"/>
          </a:p>
        </p:txBody>
      </p:sp>
      <p:sp>
        <p:nvSpPr>
          <p:cNvPr id="3" name="Вертикальный текст 2">
            <a:extLst>
              <a:ext uri="{FF2B5EF4-FFF2-40B4-BE49-F238E27FC236}">
                <a16:creationId xmlns="" xmlns:a16="http://schemas.microsoft.com/office/drawing/2014/main" id="{12467DEE-54C1-2E45-9595-A3B822174502}"/>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 xmlns:a16="http://schemas.microsoft.com/office/drawing/2014/main" id="{D42090E6-5BD3-BC44-9382-4ACEB6DE2A9C}"/>
              </a:ext>
            </a:extLst>
          </p:cNvPr>
          <p:cNvSpPr>
            <a:spLocks noGrp="1"/>
          </p:cNvSpPr>
          <p:nvPr>
            <p:ph type="dt" sz="half" idx="10"/>
          </p:nvPr>
        </p:nvSpPr>
        <p:spPr/>
        <p:txBody>
          <a:bodyPr/>
          <a:lstStyle/>
          <a:p>
            <a:fld id="{E852BE29-B2F5-7B4B-9A8C-E6C2BA19699E}" type="datetimeFigureOut">
              <a:rPr lang="x-none" smtClean="0"/>
              <a:pPr/>
              <a:t>20.01.2022</a:t>
            </a:fld>
            <a:endParaRPr lang="x-none"/>
          </a:p>
        </p:txBody>
      </p:sp>
      <p:sp>
        <p:nvSpPr>
          <p:cNvPr id="5" name="Нижний колонтитул 4">
            <a:extLst>
              <a:ext uri="{FF2B5EF4-FFF2-40B4-BE49-F238E27FC236}">
                <a16:creationId xmlns="" xmlns:a16="http://schemas.microsoft.com/office/drawing/2014/main" id="{E3EF9268-F0A1-F444-8959-7389A9D196BB}"/>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 xmlns:a16="http://schemas.microsoft.com/office/drawing/2014/main" id="{D49F5D7C-90FA-4B48-823C-DA7E67BD6318}"/>
              </a:ext>
            </a:extLst>
          </p:cNvPr>
          <p:cNvSpPr>
            <a:spLocks noGrp="1"/>
          </p:cNvSpPr>
          <p:nvPr>
            <p:ph type="sldNum" sz="quarter" idx="12"/>
          </p:nvPr>
        </p:nvSpPr>
        <p:spPr/>
        <p:txBody>
          <a:bodyPr/>
          <a:lstStyle/>
          <a:p>
            <a:fld id="{72E74B78-AEB1-2343-8CA4-FF48AF8198B6}" type="slidenum">
              <a:rPr lang="x-none" smtClean="0"/>
              <a:pPr/>
              <a:t>‹#›</a:t>
            </a:fld>
            <a:endParaRPr lang="x-none"/>
          </a:p>
        </p:txBody>
      </p:sp>
    </p:spTree>
    <p:extLst>
      <p:ext uri="{BB962C8B-B14F-4D97-AF65-F5344CB8AC3E}">
        <p14:creationId xmlns:p14="http://schemas.microsoft.com/office/powerpoint/2010/main" val="1574030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 xmlns:a16="http://schemas.microsoft.com/office/drawing/2014/main" id="{DA0F7F52-C632-0243-B489-F4018A298ACA}"/>
              </a:ext>
            </a:extLst>
          </p:cNvPr>
          <p:cNvSpPr>
            <a:spLocks noGrp="1"/>
          </p:cNvSpPr>
          <p:nvPr>
            <p:ph type="title" orient="vert"/>
          </p:nvPr>
        </p:nvSpPr>
        <p:spPr>
          <a:xfrm>
            <a:off x="8724900" y="365125"/>
            <a:ext cx="2628900" cy="5811838"/>
          </a:xfrm>
        </p:spPr>
        <p:txBody>
          <a:bodyPr vert="eaVert"/>
          <a:lstStyle/>
          <a:p>
            <a:r>
              <a:rPr lang="ru-RU"/>
              <a:t>Образец заголовка</a:t>
            </a:r>
            <a:endParaRPr lang="x-none"/>
          </a:p>
        </p:txBody>
      </p:sp>
      <p:sp>
        <p:nvSpPr>
          <p:cNvPr id="3" name="Вертикальный текст 2">
            <a:extLst>
              <a:ext uri="{FF2B5EF4-FFF2-40B4-BE49-F238E27FC236}">
                <a16:creationId xmlns="" xmlns:a16="http://schemas.microsoft.com/office/drawing/2014/main" id="{01F3495C-707D-784E-9C0A-B7D6644E88C6}"/>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 xmlns:a16="http://schemas.microsoft.com/office/drawing/2014/main" id="{B3AA2BCF-DC5D-654A-ABD5-9CB2248B77CD}"/>
              </a:ext>
            </a:extLst>
          </p:cNvPr>
          <p:cNvSpPr>
            <a:spLocks noGrp="1"/>
          </p:cNvSpPr>
          <p:nvPr>
            <p:ph type="dt" sz="half" idx="10"/>
          </p:nvPr>
        </p:nvSpPr>
        <p:spPr/>
        <p:txBody>
          <a:bodyPr/>
          <a:lstStyle/>
          <a:p>
            <a:fld id="{E852BE29-B2F5-7B4B-9A8C-E6C2BA19699E}" type="datetimeFigureOut">
              <a:rPr lang="x-none" smtClean="0"/>
              <a:pPr/>
              <a:t>20.01.2022</a:t>
            </a:fld>
            <a:endParaRPr lang="x-none"/>
          </a:p>
        </p:txBody>
      </p:sp>
      <p:sp>
        <p:nvSpPr>
          <p:cNvPr id="5" name="Нижний колонтитул 4">
            <a:extLst>
              <a:ext uri="{FF2B5EF4-FFF2-40B4-BE49-F238E27FC236}">
                <a16:creationId xmlns="" xmlns:a16="http://schemas.microsoft.com/office/drawing/2014/main" id="{17688A38-11B2-A64D-A03D-B26F24937FD1}"/>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 xmlns:a16="http://schemas.microsoft.com/office/drawing/2014/main" id="{BA0F8C66-7E69-2443-BA1D-5AF66F6942EA}"/>
              </a:ext>
            </a:extLst>
          </p:cNvPr>
          <p:cNvSpPr>
            <a:spLocks noGrp="1"/>
          </p:cNvSpPr>
          <p:nvPr>
            <p:ph type="sldNum" sz="quarter" idx="12"/>
          </p:nvPr>
        </p:nvSpPr>
        <p:spPr/>
        <p:txBody>
          <a:bodyPr/>
          <a:lstStyle/>
          <a:p>
            <a:fld id="{72E74B78-AEB1-2343-8CA4-FF48AF8198B6}" type="slidenum">
              <a:rPr lang="x-none" smtClean="0"/>
              <a:pPr/>
              <a:t>‹#›</a:t>
            </a:fld>
            <a:endParaRPr lang="x-none"/>
          </a:p>
        </p:txBody>
      </p:sp>
    </p:spTree>
    <p:extLst>
      <p:ext uri="{BB962C8B-B14F-4D97-AF65-F5344CB8AC3E}">
        <p14:creationId xmlns:p14="http://schemas.microsoft.com/office/powerpoint/2010/main" val="1396711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4FB3FCB-451B-BD48-B363-16FE402E48A0}"/>
              </a:ext>
            </a:extLst>
          </p:cNvPr>
          <p:cNvSpPr>
            <a:spLocks noGrp="1"/>
          </p:cNvSpPr>
          <p:nvPr>
            <p:ph type="title"/>
          </p:nvPr>
        </p:nvSpPr>
        <p:spPr/>
        <p:txBody>
          <a:bodyPr/>
          <a:lstStyle/>
          <a:p>
            <a:r>
              <a:rPr lang="ru-RU"/>
              <a:t>Образец заголовка</a:t>
            </a:r>
            <a:endParaRPr lang="x-none"/>
          </a:p>
        </p:txBody>
      </p:sp>
      <p:sp>
        <p:nvSpPr>
          <p:cNvPr id="3" name="Объект 2">
            <a:extLst>
              <a:ext uri="{FF2B5EF4-FFF2-40B4-BE49-F238E27FC236}">
                <a16:creationId xmlns="" xmlns:a16="http://schemas.microsoft.com/office/drawing/2014/main" id="{C922C792-2AE3-C445-8D0D-BFDFB6094B8E}"/>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 xmlns:a16="http://schemas.microsoft.com/office/drawing/2014/main" id="{16176D82-1730-E841-BBDD-BE4CB649F89D}"/>
              </a:ext>
            </a:extLst>
          </p:cNvPr>
          <p:cNvSpPr>
            <a:spLocks noGrp="1"/>
          </p:cNvSpPr>
          <p:nvPr>
            <p:ph type="dt" sz="half" idx="10"/>
          </p:nvPr>
        </p:nvSpPr>
        <p:spPr/>
        <p:txBody>
          <a:bodyPr/>
          <a:lstStyle/>
          <a:p>
            <a:fld id="{E852BE29-B2F5-7B4B-9A8C-E6C2BA19699E}" type="datetimeFigureOut">
              <a:rPr lang="x-none" smtClean="0"/>
              <a:pPr/>
              <a:t>20.01.2022</a:t>
            </a:fld>
            <a:endParaRPr lang="x-none"/>
          </a:p>
        </p:txBody>
      </p:sp>
      <p:sp>
        <p:nvSpPr>
          <p:cNvPr id="5" name="Нижний колонтитул 4">
            <a:extLst>
              <a:ext uri="{FF2B5EF4-FFF2-40B4-BE49-F238E27FC236}">
                <a16:creationId xmlns="" xmlns:a16="http://schemas.microsoft.com/office/drawing/2014/main" id="{92496186-E4CA-5248-B040-D599700993F1}"/>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 xmlns:a16="http://schemas.microsoft.com/office/drawing/2014/main" id="{09581ABE-20A0-BE41-A777-9431D6ED88C9}"/>
              </a:ext>
            </a:extLst>
          </p:cNvPr>
          <p:cNvSpPr>
            <a:spLocks noGrp="1"/>
          </p:cNvSpPr>
          <p:nvPr>
            <p:ph type="sldNum" sz="quarter" idx="12"/>
          </p:nvPr>
        </p:nvSpPr>
        <p:spPr/>
        <p:txBody>
          <a:bodyPr/>
          <a:lstStyle/>
          <a:p>
            <a:fld id="{72E74B78-AEB1-2343-8CA4-FF48AF8198B6}" type="slidenum">
              <a:rPr lang="x-none" smtClean="0"/>
              <a:pPr/>
              <a:t>‹#›</a:t>
            </a:fld>
            <a:endParaRPr lang="x-none"/>
          </a:p>
        </p:txBody>
      </p:sp>
    </p:spTree>
    <p:extLst>
      <p:ext uri="{BB962C8B-B14F-4D97-AF65-F5344CB8AC3E}">
        <p14:creationId xmlns:p14="http://schemas.microsoft.com/office/powerpoint/2010/main" val="1025667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5A1057D0-2AAC-014C-B80D-1103E4E5C914}"/>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x-none"/>
          </a:p>
        </p:txBody>
      </p:sp>
      <p:sp>
        <p:nvSpPr>
          <p:cNvPr id="3" name="Текст 2">
            <a:extLst>
              <a:ext uri="{FF2B5EF4-FFF2-40B4-BE49-F238E27FC236}">
                <a16:creationId xmlns="" xmlns:a16="http://schemas.microsoft.com/office/drawing/2014/main" id="{08B241DB-DF4A-2D4C-83EC-238E3D9A98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 xmlns:a16="http://schemas.microsoft.com/office/drawing/2014/main" id="{44DDF0C4-223A-B743-9BCB-9EF3E4902014}"/>
              </a:ext>
            </a:extLst>
          </p:cNvPr>
          <p:cNvSpPr>
            <a:spLocks noGrp="1"/>
          </p:cNvSpPr>
          <p:nvPr>
            <p:ph type="dt" sz="half" idx="10"/>
          </p:nvPr>
        </p:nvSpPr>
        <p:spPr/>
        <p:txBody>
          <a:bodyPr/>
          <a:lstStyle/>
          <a:p>
            <a:fld id="{E852BE29-B2F5-7B4B-9A8C-E6C2BA19699E}" type="datetimeFigureOut">
              <a:rPr lang="x-none" smtClean="0"/>
              <a:pPr/>
              <a:t>20.01.2022</a:t>
            </a:fld>
            <a:endParaRPr lang="x-none"/>
          </a:p>
        </p:txBody>
      </p:sp>
      <p:sp>
        <p:nvSpPr>
          <p:cNvPr id="5" name="Нижний колонтитул 4">
            <a:extLst>
              <a:ext uri="{FF2B5EF4-FFF2-40B4-BE49-F238E27FC236}">
                <a16:creationId xmlns="" xmlns:a16="http://schemas.microsoft.com/office/drawing/2014/main" id="{8F2D8676-2869-DA44-BE6C-81E5E0B21A79}"/>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 xmlns:a16="http://schemas.microsoft.com/office/drawing/2014/main" id="{8ED03CBD-EB3E-0F41-9392-404B781B2C88}"/>
              </a:ext>
            </a:extLst>
          </p:cNvPr>
          <p:cNvSpPr>
            <a:spLocks noGrp="1"/>
          </p:cNvSpPr>
          <p:nvPr>
            <p:ph type="sldNum" sz="quarter" idx="12"/>
          </p:nvPr>
        </p:nvSpPr>
        <p:spPr/>
        <p:txBody>
          <a:bodyPr/>
          <a:lstStyle/>
          <a:p>
            <a:fld id="{72E74B78-AEB1-2343-8CA4-FF48AF8198B6}" type="slidenum">
              <a:rPr lang="x-none" smtClean="0"/>
              <a:pPr/>
              <a:t>‹#›</a:t>
            </a:fld>
            <a:endParaRPr lang="x-none"/>
          </a:p>
        </p:txBody>
      </p:sp>
    </p:spTree>
    <p:extLst>
      <p:ext uri="{BB962C8B-B14F-4D97-AF65-F5344CB8AC3E}">
        <p14:creationId xmlns:p14="http://schemas.microsoft.com/office/powerpoint/2010/main" val="3291652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A9A7693A-0B0F-184E-914F-08C80BBC9385}"/>
              </a:ext>
            </a:extLst>
          </p:cNvPr>
          <p:cNvSpPr>
            <a:spLocks noGrp="1"/>
          </p:cNvSpPr>
          <p:nvPr>
            <p:ph type="title"/>
          </p:nvPr>
        </p:nvSpPr>
        <p:spPr/>
        <p:txBody>
          <a:bodyPr/>
          <a:lstStyle/>
          <a:p>
            <a:r>
              <a:rPr lang="ru-RU"/>
              <a:t>Образец заголовка</a:t>
            </a:r>
            <a:endParaRPr lang="x-none"/>
          </a:p>
        </p:txBody>
      </p:sp>
      <p:sp>
        <p:nvSpPr>
          <p:cNvPr id="3" name="Объект 2">
            <a:extLst>
              <a:ext uri="{FF2B5EF4-FFF2-40B4-BE49-F238E27FC236}">
                <a16:creationId xmlns="" xmlns:a16="http://schemas.microsoft.com/office/drawing/2014/main" id="{611CBBE4-E6F5-9140-B475-B16B28B047AC}"/>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Объект 3">
            <a:extLst>
              <a:ext uri="{FF2B5EF4-FFF2-40B4-BE49-F238E27FC236}">
                <a16:creationId xmlns="" xmlns:a16="http://schemas.microsoft.com/office/drawing/2014/main" id="{F6C70EFB-5817-B04D-8CDF-25601D9996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5" name="Дата 4">
            <a:extLst>
              <a:ext uri="{FF2B5EF4-FFF2-40B4-BE49-F238E27FC236}">
                <a16:creationId xmlns="" xmlns:a16="http://schemas.microsoft.com/office/drawing/2014/main" id="{155A698F-6F81-3442-B64E-C0D2CDC9C402}"/>
              </a:ext>
            </a:extLst>
          </p:cNvPr>
          <p:cNvSpPr>
            <a:spLocks noGrp="1"/>
          </p:cNvSpPr>
          <p:nvPr>
            <p:ph type="dt" sz="half" idx="10"/>
          </p:nvPr>
        </p:nvSpPr>
        <p:spPr/>
        <p:txBody>
          <a:bodyPr/>
          <a:lstStyle/>
          <a:p>
            <a:fld id="{E852BE29-B2F5-7B4B-9A8C-E6C2BA19699E}" type="datetimeFigureOut">
              <a:rPr lang="x-none" smtClean="0"/>
              <a:pPr/>
              <a:t>20.01.2022</a:t>
            </a:fld>
            <a:endParaRPr lang="x-none"/>
          </a:p>
        </p:txBody>
      </p:sp>
      <p:sp>
        <p:nvSpPr>
          <p:cNvPr id="6" name="Нижний колонтитул 5">
            <a:extLst>
              <a:ext uri="{FF2B5EF4-FFF2-40B4-BE49-F238E27FC236}">
                <a16:creationId xmlns="" xmlns:a16="http://schemas.microsoft.com/office/drawing/2014/main" id="{F241227A-1A36-AC43-A4A3-D5B18A26B59A}"/>
              </a:ext>
            </a:extLst>
          </p:cNvPr>
          <p:cNvSpPr>
            <a:spLocks noGrp="1"/>
          </p:cNvSpPr>
          <p:nvPr>
            <p:ph type="ftr" sz="quarter" idx="11"/>
          </p:nvPr>
        </p:nvSpPr>
        <p:spPr/>
        <p:txBody>
          <a:bodyPr/>
          <a:lstStyle/>
          <a:p>
            <a:endParaRPr lang="x-none"/>
          </a:p>
        </p:txBody>
      </p:sp>
      <p:sp>
        <p:nvSpPr>
          <p:cNvPr id="7" name="Номер слайда 6">
            <a:extLst>
              <a:ext uri="{FF2B5EF4-FFF2-40B4-BE49-F238E27FC236}">
                <a16:creationId xmlns="" xmlns:a16="http://schemas.microsoft.com/office/drawing/2014/main" id="{D4F06113-F0D3-E04E-8ECF-F9AD70C22058}"/>
              </a:ext>
            </a:extLst>
          </p:cNvPr>
          <p:cNvSpPr>
            <a:spLocks noGrp="1"/>
          </p:cNvSpPr>
          <p:nvPr>
            <p:ph type="sldNum" sz="quarter" idx="12"/>
          </p:nvPr>
        </p:nvSpPr>
        <p:spPr/>
        <p:txBody>
          <a:bodyPr/>
          <a:lstStyle/>
          <a:p>
            <a:fld id="{72E74B78-AEB1-2343-8CA4-FF48AF8198B6}" type="slidenum">
              <a:rPr lang="x-none" smtClean="0"/>
              <a:pPr/>
              <a:t>‹#›</a:t>
            </a:fld>
            <a:endParaRPr lang="x-none"/>
          </a:p>
        </p:txBody>
      </p:sp>
    </p:spTree>
    <p:extLst>
      <p:ext uri="{BB962C8B-B14F-4D97-AF65-F5344CB8AC3E}">
        <p14:creationId xmlns:p14="http://schemas.microsoft.com/office/powerpoint/2010/main" val="3822230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883C67A-4CE8-704F-9D8E-8633337BA332}"/>
              </a:ext>
            </a:extLst>
          </p:cNvPr>
          <p:cNvSpPr>
            <a:spLocks noGrp="1"/>
          </p:cNvSpPr>
          <p:nvPr>
            <p:ph type="title"/>
          </p:nvPr>
        </p:nvSpPr>
        <p:spPr>
          <a:xfrm>
            <a:off x="839788" y="365125"/>
            <a:ext cx="10515600" cy="1325563"/>
          </a:xfrm>
        </p:spPr>
        <p:txBody>
          <a:bodyPr/>
          <a:lstStyle/>
          <a:p>
            <a:r>
              <a:rPr lang="ru-RU"/>
              <a:t>Образец заголовка</a:t>
            </a:r>
            <a:endParaRPr lang="x-none"/>
          </a:p>
        </p:txBody>
      </p:sp>
      <p:sp>
        <p:nvSpPr>
          <p:cNvPr id="3" name="Текст 2">
            <a:extLst>
              <a:ext uri="{FF2B5EF4-FFF2-40B4-BE49-F238E27FC236}">
                <a16:creationId xmlns="" xmlns:a16="http://schemas.microsoft.com/office/drawing/2014/main" id="{76D59F57-0DF4-B747-87FA-D91FD94515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 xmlns:a16="http://schemas.microsoft.com/office/drawing/2014/main" id="{A95C7DFB-9517-A946-BCAE-F6683228AC6C}"/>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5" name="Текст 4">
            <a:extLst>
              <a:ext uri="{FF2B5EF4-FFF2-40B4-BE49-F238E27FC236}">
                <a16:creationId xmlns="" xmlns:a16="http://schemas.microsoft.com/office/drawing/2014/main" id="{3AAF89FF-C1ED-F249-A77B-1EAFB28EAD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 xmlns:a16="http://schemas.microsoft.com/office/drawing/2014/main" id="{6143387A-E61E-DB45-938B-B8227E6A10A2}"/>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7" name="Дата 6">
            <a:extLst>
              <a:ext uri="{FF2B5EF4-FFF2-40B4-BE49-F238E27FC236}">
                <a16:creationId xmlns="" xmlns:a16="http://schemas.microsoft.com/office/drawing/2014/main" id="{8406F70A-EBFE-8043-BE41-47F3391920BC}"/>
              </a:ext>
            </a:extLst>
          </p:cNvPr>
          <p:cNvSpPr>
            <a:spLocks noGrp="1"/>
          </p:cNvSpPr>
          <p:nvPr>
            <p:ph type="dt" sz="half" idx="10"/>
          </p:nvPr>
        </p:nvSpPr>
        <p:spPr/>
        <p:txBody>
          <a:bodyPr/>
          <a:lstStyle/>
          <a:p>
            <a:fld id="{E852BE29-B2F5-7B4B-9A8C-E6C2BA19699E}" type="datetimeFigureOut">
              <a:rPr lang="x-none" smtClean="0"/>
              <a:pPr/>
              <a:t>20.01.2022</a:t>
            </a:fld>
            <a:endParaRPr lang="x-none"/>
          </a:p>
        </p:txBody>
      </p:sp>
      <p:sp>
        <p:nvSpPr>
          <p:cNvPr id="8" name="Нижний колонтитул 7">
            <a:extLst>
              <a:ext uri="{FF2B5EF4-FFF2-40B4-BE49-F238E27FC236}">
                <a16:creationId xmlns="" xmlns:a16="http://schemas.microsoft.com/office/drawing/2014/main" id="{24BDEA70-9F31-2D4B-8858-24D1229B9091}"/>
              </a:ext>
            </a:extLst>
          </p:cNvPr>
          <p:cNvSpPr>
            <a:spLocks noGrp="1"/>
          </p:cNvSpPr>
          <p:nvPr>
            <p:ph type="ftr" sz="quarter" idx="11"/>
          </p:nvPr>
        </p:nvSpPr>
        <p:spPr/>
        <p:txBody>
          <a:bodyPr/>
          <a:lstStyle/>
          <a:p>
            <a:endParaRPr lang="x-none"/>
          </a:p>
        </p:txBody>
      </p:sp>
      <p:sp>
        <p:nvSpPr>
          <p:cNvPr id="9" name="Номер слайда 8">
            <a:extLst>
              <a:ext uri="{FF2B5EF4-FFF2-40B4-BE49-F238E27FC236}">
                <a16:creationId xmlns="" xmlns:a16="http://schemas.microsoft.com/office/drawing/2014/main" id="{6DE684A1-3BEA-3E4A-9449-DB801589DE29}"/>
              </a:ext>
            </a:extLst>
          </p:cNvPr>
          <p:cNvSpPr>
            <a:spLocks noGrp="1"/>
          </p:cNvSpPr>
          <p:nvPr>
            <p:ph type="sldNum" sz="quarter" idx="12"/>
          </p:nvPr>
        </p:nvSpPr>
        <p:spPr/>
        <p:txBody>
          <a:bodyPr/>
          <a:lstStyle/>
          <a:p>
            <a:fld id="{72E74B78-AEB1-2343-8CA4-FF48AF8198B6}" type="slidenum">
              <a:rPr lang="x-none" smtClean="0"/>
              <a:pPr/>
              <a:t>‹#›</a:t>
            </a:fld>
            <a:endParaRPr lang="x-none"/>
          </a:p>
        </p:txBody>
      </p:sp>
    </p:spTree>
    <p:extLst>
      <p:ext uri="{BB962C8B-B14F-4D97-AF65-F5344CB8AC3E}">
        <p14:creationId xmlns:p14="http://schemas.microsoft.com/office/powerpoint/2010/main" val="1554841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50FC95B6-8AA9-B148-93E7-47C43260DF09}"/>
              </a:ext>
            </a:extLst>
          </p:cNvPr>
          <p:cNvSpPr>
            <a:spLocks noGrp="1"/>
          </p:cNvSpPr>
          <p:nvPr>
            <p:ph type="title"/>
          </p:nvPr>
        </p:nvSpPr>
        <p:spPr/>
        <p:txBody>
          <a:bodyPr/>
          <a:lstStyle/>
          <a:p>
            <a:r>
              <a:rPr lang="ru-RU"/>
              <a:t>Образец заголовка</a:t>
            </a:r>
            <a:endParaRPr lang="x-none"/>
          </a:p>
        </p:txBody>
      </p:sp>
      <p:sp>
        <p:nvSpPr>
          <p:cNvPr id="3" name="Дата 2">
            <a:extLst>
              <a:ext uri="{FF2B5EF4-FFF2-40B4-BE49-F238E27FC236}">
                <a16:creationId xmlns="" xmlns:a16="http://schemas.microsoft.com/office/drawing/2014/main" id="{EC91FA4F-D2F9-D047-B957-9B37BD85445A}"/>
              </a:ext>
            </a:extLst>
          </p:cNvPr>
          <p:cNvSpPr>
            <a:spLocks noGrp="1"/>
          </p:cNvSpPr>
          <p:nvPr>
            <p:ph type="dt" sz="half" idx="10"/>
          </p:nvPr>
        </p:nvSpPr>
        <p:spPr/>
        <p:txBody>
          <a:bodyPr/>
          <a:lstStyle/>
          <a:p>
            <a:fld id="{E852BE29-B2F5-7B4B-9A8C-E6C2BA19699E}" type="datetimeFigureOut">
              <a:rPr lang="x-none" smtClean="0"/>
              <a:pPr/>
              <a:t>20.01.2022</a:t>
            </a:fld>
            <a:endParaRPr lang="x-none"/>
          </a:p>
        </p:txBody>
      </p:sp>
      <p:sp>
        <p:nvSpPr>
          <p:cNvPr id="4" name="Нижний колонтитул 3">
            <a:extLst>
              <a:ext uri="{FF2B5EF4-FFF2-40B4-BE49-F238E27FC236}">
                <a16:creationId xmlns="" xmlns:a16="http://schemas.microsoft.com/office/drawing/2014/main" id="{0D33C4A3-8A5C-0148-A23A-03305D6A8855}"/>
              </a:ext>
            </a:extLst>
          </p:cNvPr>
          <p:cNvSpPr>
            <a:spLocks noGrp="1"/>
          </p:cNvSpPr>
          <p:nvPr>
            <p:ph type="ftr" sz="quarter" idx="11"/>
          </p:nvPr>
        </p:nvSpPr>
        <p:spPr/>
        <p:txBody>
          <a:bodyPr/>
          <a:lstStyle/>
          <a:p>
            <a:endParaRPr lang="x-none"/>
          </a:p>
        </p:txBody>
      </p:sp>
      <p:sp>
        <p:nvSpPr>
          <p:cNvPr id="5" name="Номер слайда 4">
            <a:extLst>
              <a:ext uri="{FF2B5EF4-FFF2-40B4-BE49-F238E27FC236}">
                <a16:creationId xmlns="" xmlns:a16="http://schemas.microsoft.com/office/drawing/2014/main" id="{0F1A3746-4446-EF43-A383-1FEB4EA772C4}"/>
              </a:ext>
            </a:extLst>
          </p:cNvPr>
          <p:cNvSpPr>
            <a:spLocks noGrp="1"/>
          </p:cNvSpPr>
          <p:nvPr>
            <p:ph type="sldNum" sz="quarter" idx="12"/>
          </p:nvPr>
        </p:nvSpPr>
        <p:spPr/>
        <p:txBody>
          <a:bodyPr/>
          <a:lstStyle/>
          <a:p>
            <a:fld id="{72E74B78-AEB1-2343-8CA4-FF48AF8198B6}" type="slidenum">
              <a:rPr lang="x-none" smtClean="0"/>
              <a:pPr/>
              <a:t>‹#›</a:t>
            </a:fld>
            <a:endParaRPr lang="x-none"/>
          </a:p>
        </p:txBody>
      </p:sp>
    </p:spTree>
    <p:extLst>
      <p:ext uri="{BB962C8B-B14F-4D97-AF65-F5344CB8AC3E}">
        <p14:creationId xmlns:p14="http://schemas.microsoft.com/office/powerpoint/2010/main" val="1957227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 xmlns:a16="http://schemas.microsoft.com/office/drawing/2014/main" id="{8103EB12-D9A0-BF41-96B3-0D287C8ACD35}"/>
              </a:ext>
            </a:extLst>
          </p:cNvPr>
          <p:cNvSpPr>
            <a:spLocks noGrp="1"/>
          </p:cNvSpPr>
          <p:nvPr>
            <p:ph type="dt" sz="half" idx="10"/>
          </p:nvPr>
        </p:nvSpPr>
        <p:spPr/>
        <p:txBody>
          <a:bodyPr/>
          <a:lstStyle/>
          <a:p>
            <a:fld id="{E852BE29-B2F5-7B4B-9A8C-E6C2BA19699E}" type="datetimeFigureOut">
              <a:rPr lang="x-none" smtClean="0"/>
              <a:pPr/>
              <a:t>20.01.2022</a:t>
            </a:fld>
            <a:endParaRPr lang="x-none"/>
          </a:p>
        </p:txBody>
      </p:sp>
      <p:sp>
        <p:nvSpPr>
          <p:cNvPr id="3" name="Нижний колонтитул 2">
            <a:extLst>
              <a:ext uri="{FF2B5EF4-FFF2-40B4-BE49-F238E27FC236}">
                <a16:creationId xmlns="" xmlns:a16="http://schemas.microsoft.com/office/drawing/2014/main" id="{A291B6DA-843B-364A-8347-B8338E1C82A1}"/>
              </a:ext>
            </a:extLst>
          </p:cNvPr>
          <p:cNvSpPr>
            <a:spLocks noGrp="1"/>
          </p:cNvSpPr>
          <p:nvPr>
            <p:ph type="ftr" sz="quarter" idx="11"/>
          </p:nvPr>
        </p:nvSpPr>
        <p:spPr/>
        <p:txBody>
          <a:bodyPr/>
          <a:lstStyle/>
          <a:p>
            <a:endParaRPr lang="x-none"/>
          </a:p>
        </p:txBody>
      </p:sp>
      <p:sp>
        <p:nvSpPr>
          <p:cNvPr id="4" name="Номер слайда 3">
            <a:extLst>
              <a:ext uri="{FF2B5EF4-FFF2-40B4-BE49-F238E27FC236}">
                <a16:creationId xmlns="" xmlns:a16="http://schemas.microsoft.com/office/drawing/2014/main" id="{06D252DD-3666-7E43-98A6-A6ECA0B366E0}"/>
              </a:ext>
            </a:extLst>
          </p:cNvPr>
          <p:cNvSpPr>
            <a:spLocks noGrp="1"/>
          </p:cNvSpPr>
          <p:nvPr>
            <p:ph type="sldNum" sz="quarter" idx="12"/>
          </p:nvPr>
        </p:nvSpPr>
        <p:spPr/>
        <p:txBody>
          <a:bodyPr/>
          <a:lstStyle/>
          <a:p>
            <a:fld id="{72E74B78-AEB1-2343-8CA4-FF48AF8198B6}" type="slidenum">
              <a:rPr lang="x-none" smtClean="0"/>
              <a:pPr/>
              <a:t>‹#›</a:t>
            </a:fld>
            <a:endParaRPr lang="x-none"/>
          </a:p>
        </p:txBody>
      </p:sp>
    </p:spTree>
    <p:extLst>
      <p:ext uri="{BB962C8B-B14F-4D97-AF65-F5344CB8AC3E}">
        <p14:creationId xmlns:p14="http://schemas.microsoft.com/office/powerpoint/2010/main" val="1330190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9F411499-D01D-E24C-A551-21CD78FA22FC}"/>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x-none"/>
          </a:p>
        </p:txBody>
      </p:sp>
      <p:sp>
        <p:nvSpPr>
          <p:cNvPr id="3" name="Объект 2">
            <a:extLst>
              <a:ext uri="{FF2B5EF4-FFF2-40B4-BE49-F238E27FC236}">
                <a16:creationId xmlns="" xmlns:a16="http://schemas.microsoft.com/office/drawing/2014/main" id="{6129AFFE-964B-7B49-AD00-0F4A53469A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Текст 3">
            <a:extLst>
              <a:ext uri="{FF2B5EF4-FFF2-40B4-BE49-F238E27FC236}">
                <a16:creationId xmlns="" xmlns:a16="http://schemas.microsoft.com/office/drawing/2014/main" id="{0CDC5A6D-08B3-FC42-9FB0-6C52819A80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A9CB2F03-C2A5-4846-843D-FB6CC03D0F98}"/>
              </a:ext>
            </a:extLst>
          </p:cNvPr>
          <p:cNvSpPr>
            <a:spLocks noGrp="1"/>
          </p:cNvSpPr>
          <p:nvPr>
            <p:ph type="dt" sz="half" idx="10"/>
          </p:nvPr>
        </p:nvSpPr>
        <p:spPr/>
        <p:txBody>
          <a:bodyPr/>
          <a:lstStyle/>
          <a:p>
            <a:fld id="{E852BE29-B2F5-7B4B-9A8C-E6C2BA19699E}" type="datetimeFigureOut">
              <a:rPr lang="x-none" smtClean="0"/>
              <a:pPr/>
              <a:t>20.01.2022</a:t>
            </a:fld>
            <a:endParaRPr lang="x-none"/>
          </a:p>
        </p:txBody>
      </p:sp>
      <p:sp>
        <p:nvSpPr>
          <p:cNvPr id="6" name="Нижний колонтитул 5">
            <a:extLst>
              <a:ext uri="{FF2B5EF4-FFF2-40B4-BE49-F238E27FC236}">
                <a16:creationId xmlns="" xmlns:a16="http://schemas.microsoft.com/office/drawing/2014/main" id="{63DC1BFD-B3BD-9444-8864-20A8E7585CA8}"/>
              </a:ext>
            </a:extLst>
          </p:cNvPr>
          <p:cNvSpPr>
            <a:spLocks noGrp="1"/>
          </p:cNvSpPr>
          <p:nvPr>
            <p:ph type="ftr" sz="quarter" idx="11"/>
          </p:nvPr>
        </p:nvSpPr>
        <p:spPr/>
        <p:txBody>
          <a:bodyPr/>
          <a:lstStyle/>
          <a:p>
            <a:endParaRPr lang="x-none"/>
          </a:p>
        </p:txBody>
      </p:sp>
      <p:sp>
        <p:nvSpPr>
          <p:cNvPr id="7" name="Номер слайда 6">
            <a:extLst>
              <a:ext uri="{FF2B5EF4-FFF2-40B4-BE49-F238E27FC236}">
                <a16:creationId xmlns="" xmlns:a16="http://schemas.microsoft.com/office/drawing/2014/main" id="{40B39B4E-E095-A345-BA3E-B7F59B91E90A}"/>
              </a:ext>
            </a:extLst>
          </p:cNvPr>
          <p:cNvSpPr>
            <a:spLocks noGrp="1"/>
          </p:cNvSpPr>
          <p:nvPr>
            <p:ph type="sldNum" sz="quarter" idx="12"/>
          </p:nvPr>
        </p:nvSpPr>
        <p:spPr/>
        <p:txBody>
          <a:bodyPr/>
          <a:lstStyle/>
          <a:p>
            <a:fld id="{72E74B78-AEB1-2343-8CA4-FF48AF8198B6}" type="slidenum">
              <a:rPr lang="x-none" smtClean="0"/>
              <a:pPr/>
              <a:t>‹#›</a:t>
            </a:fld>
            <a:endParaRPr lang="x-none"/>
          </a:p>
        </p:txBody>
      </p:sp>
    </p:spTree>
    <p:extLst>
      <p:ext uri="{BB962C8B-B14F-4D97-AF65-F5344CB8AC3E}">
        <p14:creationId xmlns:p14="http://schemas.microsoft.com/office/powerpoint/2010/main" val="1754601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332ADECB-95F1-4045-AAF2-A99EE9CDD22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x-none"/>
          </a:p>
        </p:txBody>
      </p:sp>
      <p:sp>
        <p:nvSpPr>
          <p:cNvPr id="3" name="Рисунок 2">
            <a:extLst>
              <a:ext uri="{FF2B5EF4-FFF2-40B4-BE49-F238E27FC236}">
                <a16:creationId xmlns="" xmlns:a16="http://schemas.microsoft.com/office/drawing/2014/main" id="{8D1FBB56-F881-9647-8CEB-4949699CB3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Текст 3">
            <a:extLst>
              <a:ext uri="{FF2B5EF4-FFF2-40B4-BE49-F238E27FC236}">
                <a16:creationId xmlns="" xmlns:a16="http://schemas.microsoft.com/office/drawing/2014/main" id="{72F0592A-F1C9-3141-995C-EE9BD0E78B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3AF6BE34-2FC5-FC4A-ACB9-CE91916A13E5}"/>
              </a:ext>
            </a:extLst>
          </p:cNvPr>
          <p:cNvSpPr>
            <a:spLocks noGrp="1"/>
          </p:cNvSpPr>
          <p:nvPr>
            <p:ph type="dt" sz="half" idx="10"/>
          </p:nvPr>
        </p:nvSpPr>
        <p:spPr/>
        <p:txBody>
          <a:bodyPr/>
          <a:lstStyle/>
          <a:p>
            <a:fld id="{E852BE29-B2F5-7B4B-9A8C-E6C2BA19699E}" type="datetimeFigureOut">
              <a:rPr lang="x-none" smtClean="0"/>
              <a:pPr/>
              <a:t>20.01.2022</a:t>
            </a:fld>
            <a:endParaRPr lang="x-none"/>
          </a:p>
        </p:txBody>
      </p:sp>
      <p:sp>
        <p:nvSpPr>
          <p:cNvPr id="6" name="Нижний колонтитул 5">
            <a:extLst>
              <a:ext uri="{FF2B5EF4-FFF2-40B4-BE49-F238E27FC236}">
                <a16:creationId xmlns="" xmlns:a16="http://schemas.microsoft.com/office/drawing/2014/main" id="{C19DED1E-219D-4849-905D-27FBCBB463A9}"/>
              </a:ext>
            </a:extLst>
          </p:cNvPr>
          <p:cNvSpPr>
            <a:spLocks noGrp="1"/>
          </p:cNvSpPr>
          <p:nvPr>
            <p:ph type="ftr" sz="quarter" idx="11"/>
          </p:nvPr>
        </p:nvSpPr>
        <p:spPr/>
        <p:txBody>
          <a:bodyPr/>
          <a:lstStyle/>
          <a:p>
            <a:endParaRPr lang="x-none"/>
          </a:p>
        </p:txBody>
      </p:sp>
      <p:sp>
        <p:nvSpPr>
          <p:cNvPr id="7" name="Номер слайда 6">
            <a:extLst>
              <a:ext uri="{FF2B5EF4-FFF2-40B4-BE49-F238E27FC236}">
                <a16:creationId xmlns="" xmlns:a16="http://schemas.microsoft.com/office/drawing/2014/main" id="{7C95EFAC-D02E-D944-AABF-F2522D04B5C3}"/>
              </a:ext>
            </a:extLst>
          </p:cNvPr>
          <p:cNvSpPr>
            <a:spLocks noGrp="1"/>
          </p:cNvSpPr>
          <p:nvPr>
            <p:ph type="sldNum" sz="quarter" idx="12"/>
          </p:nvPr>
        </p:nvSpPr>
        <p:spPr/>
        <p:txBody>
          <a:bodyPr/>
          <a:lstStyle/>
          <a:p>
            <a:fld id="{72E74B78-AEB1-2343-8CA4-FF48AF8198B6}" type="slidenum">
              <a:rPr lang="x-none" smtClean="0"/>
              <a:pPr/>
              <a:t>‹#›</a:t>
            </a:fld>
            <a:endParaRPr lang="x-none"/>
          </a:p>
        </p:txBody>
      </p:sp>
    </p:spTree>
    <p:extLst>
      <p:ext uri="{BB962C8B-B14F-4D97-AF65-F5344CB8AC3E}">
        <p14:creationId xmlns:p14="http://schemas.microsoft.com/office/powerpoint/2010/main" val="197388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b="-14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1155DE17-003B-7047-8C0A-E20AA30280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x-none"/>
          </a:p>
        </p:txBody>
      </p:sp>
      <p:sp>
        <p:nvSpPr>
          <p:cNvPr id="3" name="Текст 2">
            <a:extLst>
              <a:ext uri="{FF2B5EF4-FFF2-40B4-BE49-F238E27FC236}">
                <a16:creationId xmlns="" xmlns:a16="http://schemas.microsoft.com/office/drawing/2014/main" id="{6B2A7153-5827-354C-90DF-D1778DDDF03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 xmlns:a16="http://schemas.microsoft.com/office/drawing/2014/main" id="{7DBABE3D-9CC0-8446-99D2-BEB6F933DB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52BE29-B2F5-7B4B-9A8C-E6C2BA19699E}" type="datetimeFigureOut">
              <a:rPr lang="x-none" smtClean="0"/>
              <a:pPr/>
              <a:t>20.01.2022</a:t>
            </a:fld>
            <a:endParaRPr lang="x-none"/>
          </a:p>
        </p:txBody>
      </p:sp>
      <p:sp>
        <p:nvSpPr>
          <p:cNvPr id="5" name="Нижний колонтитул 4">
            <a:extLst>
              <a:ext uri="{FF2B5EF4-FFF2-40B4-BE49-F238E27FC236}">
                <a16:creationId xmlns="" xmlns:a16="http://schemas.microsoft.com/office/drawing/2014/main" id="{B181DB63-8CCC-5441-99F3-319A122999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Номер слайда 5">
            <a:extLst>
              <a:ext uri="{FF2B5EF4-FFF2-40B4-BE49-F238E27FC236}">
                <a16:creationId xmlns="" xmlns:a16="http://schemas.microsoft.com/office/drawing/2014/main" id="{B6534637-A89F-684D-96C6-383C3FB7FC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E74B78-AEB1-2343-8CA4-FF48AF8198B6}" type="slidenum">
              <a:rPr lang="x-none" smtClean="0"/>
              <a:pPr/>
              <a:t>‹#›</a:t>
            </a:fld>
            <a:endParaRPr lang="x-none"/>
          </a:p>
        </p:txBody>
      </p:sp>
    </p:spTree>
    <p:extLst>
      <p:ext uri="{BB962C8B-B14F-4D97-AF65-F5344CB8AC3E}">
        <p14:creationId xmlns:p14="http://schemas.microsoft.com/office/powerpoint/2010/main" val="2518171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jpe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6.jpeg"/><Relationship Id="rId3" Type="http://schemas.openxmlformats.org/officeDocument/2006/relationships/image" Target="../media/image8.jpeg"/><Relationship Id="rId7" Type="http://schemas.openxmlformats.org/officeDocument/2006/relationships/image" Target="../media/image12.jpeg"/><Relationship Id="rId12" Type="http://schemas.openxmlformats.org/officeDocument/2006/relationships/image" Target="../media/image17.jpe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11.jpeg"/><Relationship Id="rId11" Type="http://schemas.openxmlformats.org/officeDocument/2006/relationships/image" Target="../media/image16.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016369" y="703385"/>
            <a:ext cx="8170985" cy="45485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400" dirty="0" smtClean="0">
              <a:solidFill>
                <a:schemeClr val="tx1"/>
              </a:solidFill>
              <a:latin typeface="Times New Roman" pitchFamily="18" charset="0"/>
              <a:cs typeface="Times New Roman" pitchFamily="18" charset="0"/>
            </a:endParaRPr>
          </a:p>
          <a:p>
            <a:pPr algn="ctr"/>
            <a:endParaRPr lang="ru-RU" sz="4400" dirty="0">
              <a:solidFill>
                <a:schemeClr val="tx1"/>
              </a:solidFill>
              <a:latin typeface="Times New Roman" pitchFamily="18" charset="0"/>
              <a:cs typeface="Times New Roman" pitchFamily="18" charset="0"/>
            </a:endParaRPr>
          </a:p>
          <a:p>
            <a:pPr algn="ctr"/>
            <a:r>
              <a:rPr lang="ru-RU" sz="4400" dirty="0" smtClean="0">
                <a:solidFill>
                  <a:schemeClr val="tx1"/>
                </a:solidFill>
                <a:latin typeface="Times New Roman" pitchFamily="18" charset="0"/>
                <a:cs typeface="Times New Roman" pitchFamily="18" charset="0"/>
              </a:rPr>
              <a:t>МАСТЕР-КЛАСС</a:t>
            </a:r>
            <a:endParaRPr lang="ru-RU" sz="4400" dirty="0" smtClean="0">
              <a:solidFill>
                <a:schemeClr val="tx1"/>
              </a:solidFill>
              <a:latin typeface="Times New Roman" pitchFamily="18" charset="0"/>
              <a:cs typeface="Times New Roman" pitchFamily="18" charset="0"/>
            </a:endParaRPr>
          </a:p>
          <a:p>
            <a:pPr algn="ctr"/>
            <a:endParaRPr lang="ru-RU" sz="4400" dirty="0" smtClean="0">
              <a:solidFill>
                <a:schemeClr val="tx1"/>
              </a:solidFill>
              <a:latin typeface="Times New Roman" pitchFamily="18" charset="0"/>
              <a:cs typeface="Times New Roman" pitchFamily="18" charset="0"/>
            </a:endParaRPr>
          </a:p>
          <a:p>
            <a:pPr algn="ctr"/>
            <a:r>
              <a:rPr lang="ru-RU" sz="2800" dirty="0" smtClean="0">
                <a:solidFill>
                  <a:schemeClr val="tx1"/>
                </a:solidFill>
                <a:latin typeface="Times New Roman" pitchFamily="18" charset="0"/>
                <a:cs typeface="Times New Roman" pitchFamily="18" charset="0"/>
              </a:rPr>
              <a:t>ИСПОЛЬЗОВАНИЕ НЕТРАДИЦИОННОГО РЕКВИЗИТА КАК ИНСТРУМЕНТА </a:t>
            </a:r>
          </a:p>
          <a:p>
            <a:pPr algn="ctr"/>
            <a:r>
              <a:rPr lang="ru-RU" sz="2800" dirty="0" smtClean="0">
                <a:solidFill>
                  <a:schemeClr val="tx1"/>
                </a:solidFill>
                <a:latin typeface="Times New Roman" pitchFamily="18" charset="0"/>
                <a:cs typeface="Times New Roman" pitchFamily="18" charset="0"/>
              </a:rPr>
              <a:t>ДЛЯ СОЗДАНИЯ МОТИВАЦИИ У ДЕТЕЙ </a:t>
            </a:r>
          </a:p>
          <a:p>
            <a:pPr algn="ctr"/>
            <a:r>
              <a:rPr lang="ru-RU" sz="2800" dirty="0" smtClean="0">
                <a:solidFill>
                  <a:schemeClr val="tx1"/>
                </a:solidFill>
                <a:latin typeface="Times New Roman" pitchFamily="18" charset="0"/>
                <a:cs typeface="Times New Roman" pitchFamily="18" charset="0"/>
              </a:rPr>
              <a:t>К РЕЧИ</a:t>
            </a:r>
            <a:endParaRPr lang="ru-RU"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268684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trichmännchen Mit Einer Kreativen Idee Mit Einer Glühbirne über Dem Kopf.  Vektor-Illustration Lizenzfrei Nutzbare Vektorgrafiken, Clip Arts,  Illustrationen. Image 82586787."/>
          <p:cNvPicPr>
            <a:picLocks noChangeAspect="1" noChangeArrowheads="1"/>
          </p:cNvPicPr>
          <p:nvPr/>
        </p:nvPicPr>
        <p:blipFill rotWithShape="1">
          <a:blip r:embed="rId2">
            <a:extLst>
              <a:ext uri="{28A0092B-C50C-407E-A947-70E740481C1C}">
                <a14:useLocalDpi xmlns:a14="http://schemas.microsoft.com/office/drawing/2010/main" val="0"/>
              </a:ext>
            </a:extLst>
          </a:blip>
          <a:srcRect l="3744" t="22290"/>
          <a:stretch/>
        </p:blipFill>
        <p:spPr bwMode="auto">
          <a:xfrm flipH="1">
            <a:off x="1113693" y="2334680"/>
            <a:ext cx="3774830" cy="37923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5" name="Овальная выноска 4"/>
          <p:cNvSpPr/>
          <p:nvPr/>
        </p:nvSpPr>
        <p:spPr>
          <a:xfrm>
            <a:off x="5474678" y="479386"/>
            <a:ext cx="4935414" cy="1855294"/>
          </a:xfrm>
          <a:prstGeom prst="wedgeEllipseCallout">
            <a:avLst>
              <a:gd name="adj1" fmla="val -72614"/>
              <a:gd name="adj2" fmla="val 56814"/>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b="1" dirty="0" smtClean="0">
                <a:solidFill>
                  <a:schemeClr val="tx1"/>
                </a:solidFill>
                <a:latin typeface="Times New Roman" pitchFamily="18" charset="0"/>
                <a:cs typeface="Times New Roman" pitchFamily="18" charset="0"/>
              </a:rPr>
              <a:t>И вам известно, как их используют?</a:t>
            </a:r>
            <a:endParaRPr lang="ru-RU" sz="3200" b="1" dirty="0">
              <a:solidFill>
                <a:schemeClr val="tx1"/>
              </a:solidFill>
              <a:latin typeface="Times New Roman" pitchFamily="18" charset="0"/>
              <a:cs typeface="Times New Roman" pitchFamily="18" charset="0"/>
            </a:endParaRPr>
          </a:p>
        </p:txBody>
      </p:sp>
      <p:sp>
        <p:nvSpPr>
          <p:cNvPr id="2" name="AutoShape 2"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9" name="Picture 20" descr="Стаканчики одноразовые цветные, цена 65 грн., купить в Днепре — Prom.ua  (ID#284754695)"/>
          <p:cNvPicPr>
            <a:picLocks noChangeAspect="1" noChangeArrowheads="1"/>
          </p:cNvPicPr>
          <p:nvPr/>
        </p:nvPicPr>
        <p:blipFill rotWithShape="1">
          <a:blip r:embed="rId3">
            <a:extLst>
              <a:ext uri="{28A0092B-C50C-407E-A947-70E740481C1C}">
                <a14:useLocalDpi xmlns:a14="http://schemas.microsoft.com/office/drawing/2010/main" val="0"/>
              </a:ext>
            </a:extLst>
          </a:blip>
          <a:srcRect l="18104" t="20237" r="14807" b="3381"/>
          <a:stretch/>
        </p:blipFill>
        <p:spPr bwMode="auto">
          <a:xfrm>
            <a:off x="5309688" y="4443045"/>
            <a:ext cx="2093436" cy="1442698"/>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10" name="Picture 6" descr="Носки с принтом, 5 пар, CROPP, 9948D-11X"/>
          <p:cNvPicPr>
            <a:picLocks noChangeAspect="1" noChangeArrowheads="1"/>
          </p:cNvPicPr>
          <p:nvPr/>
        </p:nvPicPr>
        <p:blipFill rotWithShape="1">
          <a:blip r:embed="rId4">
            <a:extLst>
              <a:ext uri="{28A0092B-C50C-407E-A947-70E740481C1C}">
                <a14:useLocalDpi xmlns:a14="http://schemas.microsoft.com/office/drawing/2010/main" val="0"/>
              </a:ext>
            </a:extLst>
          </a:blip>
          <a:srcRect l="7856" t="30001" r="5307" b="19999"/>
          <a:stretch/>
        </p:blipFill>
        <p:spPr bwMode="auto">
          <a:xfrm>
            <a:off x="5322278" y="2633353"/>
            <a:ext cx="2080846" cy="15975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4" name="Стрелка вправо 3"/>
          <p:cNvSpPr/>
          <p:nvPr/>
        </p:nvSpPr>
        <p:spPr>
          <a:xfrm flipV="1">
            <a:off x="7619997" y="2937617"/>
            <a:ext cx="1406769" cy="798751"/>
          </a:xfrm>
          <a:prstGeom prst="rightArrow">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1" name="Стрелка вправо 10"/>
          <p:cNvSpPr/>
          <p:nvPr/>
        </p:nvSpPr>
        <p:spPr>
          <a:xfrm flipV="1">
            <a:off x="7619996" y="4710300"/>
            <a:ext cx="1406769" cy="798751"/>
          </a:xfrm>
          <a:prstGeom prst="rightArrow">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pic>
        <p:nvPicPr>
          <p:cNvPr id="7170" name="Picture 2" descr="Красивейшая женская нога Забота красоты и ноги Стоковое Фото - изображение  насчитывающей : 953204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9327172" y="2529773"/>
            <a:ext cx="1650023" cy="1452344"/>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7172" name="Picture 4" descr="Фотография на тему Мальчик пьет сок | PressFot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9327174" y="4126522"/>
            <a:ext cx="1650021" cy="196630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17019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вальная выноска 4"/>
          <p:cNvSpPr/>
          <p:nvPr/>
        </p:nvSpPr>
        <p:spPr>
          <a:xfrm>
            <a:off x="4445975" y="671263"/>
            <a:ext cx="3716215" cy="1175356"/>
          </a:xfrm>
          <a:prstGeom prst="wedgeEllipseCallout">
            <a:avLst>
              <a:gd name="adj1" fmla="val -69459"/>
              <a:gd name="adj2" fmla="val 117265"/>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b="1" dirty="0" smtClean="0">
                <a:solidFill>
                  <a:schemeClr val="tx1"/>
                </a:solidFill>
                <a:latin typeface="Times New Roman" pitchFamily="18" charset="0"/>
                <a:cs typeface="Times New Roman" pitchFamily="18" charset="0"/>
              </a:rPr>
              <a:t>Но только не мы!</a:t>
            </a:r>
            <a:endParaRPr lang="ru-RU" sz="3200" b="1" dirty="0">
              <a:solidFill>
                <a:schemeClr val="tx1"/>
              </a:solidFill>
              <a:latin typeface="Times New Roman" pitchFamily="18" charset="0"/>
              <a:cs typeface="Times New Roman" pitchFamily="18" charset="0"/>
            </a:endParaRPr>
          </a:p>
        </p:txBody>
      </p:sp>
      <p:sp>
        <p:nvSpPr>
          <p:cNvPr id="2" name="AutoShape 2"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Стрелка вправо 3"/>
          <p:cNvSpPr/>
          <p:nvPr/>
        </p:nvSpPr>
        <p:spPr>
          <a:xfrm flipV="1">
            <a:off x="6799384" y="3099380"/>
            <a:ext cx="1134205" cy="798751"/>
          </a:xfrm>
          <a:prstGeom prst="rightArrow">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pic>
        <p:nvPicPr>
          <p:cNvPr id="8" name="Picture 10" descr="Vektorgrafiken Strichmännchen handlung Vektorbilder Strichmännchen handlung  | Depositphotos"/>
          <p:cNvPicPr>
            <a:picLocks noChangeAspect="1" noChangeArrowheads="1"/>
          </p:cNvPicPr>
          <p:nvPr/>
        </p:nvPicPr>
        <p:blipFill rotWithShape="1">
          <a:blip r:embed="rId2">
            <a:extLst>
              <a:ext uri="{28A0092B-C50C-407E-A947-70E740481C1C}">
                <a14:useLocalDpi xmlns:a14="http://schemas.microsoft.com/office/drawing/2010/main" val="0"/>
              </a:ext>
            </a:extLst>
          </a:blip>
          <a:srcRect l="35668" b="52915"/>
          <a:stretch/>
        </p:blipFill>
        <p:spPr bwMode="auto">
          <a:xfrm>
            <a:off x="460375" y="2918172"/>
            <a:ext cx="3952898" cy="304497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6" name="Овал 5"/>
          <p:cNvSpPr/>
          <p:nvPr/>
        </p:nvSpPr>
        <p:spPr>
          <a:xfrm>
            <a:off x="1223485" y="1928757"/>
            <a:ext cx="2121878" cy="914400"/>
          </a:xfrm>
          <a:prstGeom prst="ellipse">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b="1" dirty="0" smtClean="0">
                <a:latin typeface="Times New Roman" pitchFamily="18" charset="0"/>
                <a:cs typeface="Times New Roman" pitchFamily="18" charset="0"/>
              </a:rPr>
              <a:t>Мы же…</a:t>
            </a:r>
            <a:endParaRPr lang="ru-RU" sz="2400" b="1" dirty="0">
              <a:latin typeface="Times New Roman" pitchFamily="18" charset="0"/>
              <a:cs typeface="Times New Roman" pitchFamily="18" charset="0"/>
            </a:endParaRPr>
          </a:p>
        </p:txBody>
      </p:sp>
      <p:pic>
        <p:nvPicPr>
          <p:cNvPr id="2050" name="Picture 2" descr="F:\Летняя школа\Фото\DSC_087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3590" y="2385956"/>
            <a:ext cx="3197201" cy="2125747"/>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2" name="Picture 6" descr="Носки с принтом, 5 пар, CROPP, 9948D-11X"/>
          <p:cNvPicPr>
            <a:picLocks noChangeAspect="1" noChangeArrowheads="1"/>
          </p:cNvPicPr>
          <p:nvPr/>
        </p:nvPicPr>
        <p:blipFill rotWithShape="1">
          <a:blip r:embed="rId4">
            <a:extLst>
              <a:ext uri="{28A0092B-C50C-407E-A947-70E740481C1C}">
                <a14:useLocalDpi xmlns:a14="http://schemas.microsoft.com/office/drawing/2010/main" val="0"/>
              </a:ext>
            </a:extLst>
          </a:blip>
          <a:srcRect l="7856" t="30001" r="5307" b="19999"/>
          <a:stretch/>
        </p:blipFill>
        <p:spPr bwMode="auto">
          <a:xfrm>
            <a:off x="4588122" y="2650079"/>
            <a:ext cx="2080846" cy="15975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4445976" y="5078432"/>
            <a:ext cx="6714394" cy="68932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dirty="0" smtClean="0">
                <a:solidFill>
                  <a:schemeClr val="tx1"/>
                </a:solidFill>
                <a:latin typeface="Times New Roman" pitchFamily="18" charset="0"/>
                <a:cs typeface="Times New Roman" pitchFamily="18" charset="0"/>
              </a:rPr>
              <a:t>Развиваем </a:t>
            </a:r>
            <a:r>
              <a:rPr lang="ru-RU" sz="2000" b="1" dirty="0" err="1" smtClean="0">
                <a:solidFill>
                  <a:schemeClr val="tx1"/>
                </a:solidFill>
                <a:latin typeface="Times New Roman" pitchFamily="18" charset="0"/>
                <a:cs typeface="Times New Roman" pitchFamily="18" charset="0"/>
              </a:rPr>
              <a:t>проприоцептивную</a:t>
            </a:r>
            <a:r>
              <a:rPr lang="ru-RU" sz="2000" b="1" dirty="0" smtClean="0">
                <a:solidFill>
                  <a:schemeClr val="tx1"/>
                </a:solidFill>
                <a:latin typeface="Times New Roman" pitchFamily="18" charset="0"/>
                <a:cs typeface="Times New Roman" pitchFamily="18" charset="0"/>
              </a:rPr>
              <a:t> чувствительность</a:t>
            </a:r>
            <a:endParaRPr lang="ru-RU" sz="20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4357054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 name="Picture 2" descr="F:\Летняя школа\Фото\DSC_0886.JPG"/>
          <p:cNvPicPr>
            <a:picLocks noChangeAspect="1" noChangeArrowheads="1"/>
          </p:cNvPicPr>
          <p:nvPr/>
        </p:nvPicPr>
        <p:blipFill rotWithShape="1">
          <a:blip r:embed="rId2">
            <a:extLst>
              <a:ext uri="{28A0092B-C50C-407E-A947-70E740481C1C}">
                <a14:useLocalDpi xmlns:a14="http://schemas.microsoft.com/office/drawing/2010/main" val="0"/>
              </a:ext>
            </a:extLst>
          </a:blip>
          <a:srcRect l="10813" t="15794" r="15698" b="12386"/>
          <a:stretch/>
        </p:blipFill>
        <p:spPr bwMode="auto">
          <a:xfrm>
            <a:off x="4557099" y="2360488"/>
            <a:ext cx="3563816" cy="231568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7" name="Выноска со стрелкой вниз 6"/>
          <p:cNvSpPr/>
          <p:nvPr/>
        </p:nvSpPr>
        <p:spPr>
          <a:xfrm>
            <a:off x="879230" y="1031631"/>
            <a:ext cx="3528645" cy="1373377"/>
          </a:xfrm>
          <a:prstGeom prst="downArrowCallou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b="1" dirty="0" smtClean="0">
              <a:solidFill>
                <a:schemeClr val="tx1"/>
              </a:solidFill>
              <a:latin typeface="Times New Roman" pitchFamily="18" charset="0"/>
              <a:cs typeface="Times New Roman" pitchFamily="18" charset="0"/>
            </a:endParaRPr>
          </a:p>
          <a:p>
            <a:pPr algn="ctr"/>
            <a:r>
              <a:rPr lang="ru-RU" b="1" dirty="0" smtClean="0">
                <a:solidFill>
                  <a:schemeClr val="tx1"/>
                </a:solidFill>
                <a:latin typeface="Times New Roman" pitchFamily="18" charset="0"/>
                <a:cs typeface="Times New Roman" pitchFamily="18" charset="0"/>
              </a:rPr>
              <a:t>Извлекаем носки из пакета, разрывая его пальцами.</a:t>
            </a:r>
          </a:p>
          <a:p>
            <a:pPr algn="ctr"/>
            <a:r>
              <a:rPr lang="ru-RU" b="1" dirty="0" smtClean="0">
                <a:solidFill>
                  <a:schemeClr val="tx1"/>
                </a:solidFill>
                <a:latin typeface="Times New Roman" pitchFamily="18" charset="0"/>
                <a:cs typeface="Times New Roman" pitchFamily="18" charset="0"/>
              </a:rPr>
              <a:t>Выбираем пару носков.</a:t>
            </a:r>
            <a:endParaRPr lang="ru-RU" b="1" dirty="0">
              <a:solidFill>
                <a:schemeClr val="tx1"/>
              </a:solidFill>
              <a:latin typeface="Times New Roman" pitchFamily="18" charset="0"/>
              <a:cs typeface="Times New Roman" pitchFamily="18" charset="0"/>
            </a:endParaRPr>
          </a:p>
          <a:p>
            <a:pPr algn="ctr"/>
            <a:endParaRPr lang="ru-RU" dirty="0"/>
          </a:p>
        </p:txBody>
      </p:sp>
      <p:pic>
        <p:nvPicPr>
          <p:cNvPr id="3075" name="Picture 3" descr="F:\Летняя школа\Фото\DSC_0897.JPG"/>
          <p:cNvPicPr>
            <a:picLocks noChangeAspect="1" noChangeArrowheads="1"/>
          </p:cNvPicPr>
          <p:nvPr/>
        </p:nvPicPr>
        <p:blipFill rotWithShape="1">
          <a:blip r:embed="rId3">
            <a:extLst>
              <a:ext uri="{28A0092B-C50C-407E-A947-70E740481C1C}">
                <a14:useLocalDpi xmlns:a14="http://schemas.microsoft.com/office/drawing/2010/main" val="0"/>
              </a:ext>
            </a:extLst>
          </a:blip>
          <a:srcRect l="9867" t="4953" r="3591"/>
          <a:stretch/>
        </p:blipFill>
        <p:spPr bwMode="auto">
          <a:xfrm>
            <a:off x="8232773" y="2360488"/>
            <a:ext cx="3329351" cy="231568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12" name="Выноска со стрелкой вниз 11"/>
          <p:cNvSpPr/>
          <p:nvPr/>
        </p:nvSpPr>
        <p:spPr>
          <a:xfrm>
            <a:off x="4513382" y="1031632"/>
            <a:ext cx="3563816" cy="1328856"/>
          </a:xfrm>
          <a:prstGeom prst="downArrowCallou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a:solidFill>
                  <a:schemeClr val="tx1"/>
                </a:solidFill>
                <a:latin typeface="Times New Roman" pitchFamily="18" charset="0"/>
                <a:cs typeface="Times New Roman" pitchFamily="18" charset="0"/>
              </a:rPr>
              <a:t>Выкладываем визуально-ритмический ряд 1:1</a:t>
            </a:r>
          </a:p>
          <a:p>
            <a:pPr algn="ctr"/>
            <a:endParaRPr lang="ru-RU" dirty="0"/>
          </a:p>
        </p:txBody>
      </p:sp>
      <p:sp>
        <p:nvSpPr>
          <p:cNvPr id="13" name="Выноска со стрелкой вниз 12"/>
          <p:cNvSpPr/>
          <p:nvPr/>
        </p:nvSpPr>
        <p:spPr>
          <a:xfrm>
            <a:off x="8232773" y="1031631"/>
            <a:ext cx="3329351" cy="1242645"/>
          </a:xfrm>
          <a:prstGeom prst="downArrowCallou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schemeClr val="tx1"/>
                </a:solidFill>
                <a:latin typeface="Times New Roman" pitchFamily="18" charset="0"/>
                <a:cs typeface="Times New Roman" pitchFamily="18" charset="0"/>
              </a:rPr>
              <a:t>«Ныряем» правой рукой в стаканчик</a:t>
            </a:r>
            <a:endParaRPr lang="ru-RU" b="1" dirty="0">
              <a:solidFill>
                <a:schemeClr val="tx1"/>
              </a:solidFill>
              <a:latin typeface="Times New Roman" pitchFamily="18" charset="0"/>
              <a:cs typeface="Times New Roman" pitchFamily="18" charset="0"/>
            </a:endParaRPr>
          </a:p>
          <a:p>
            <a:pPr algn="ctr"/>
            <a:endParaRPr lang="ru-RU" dirty="0"/>
          </a:p>
        </p:txBody>
      </p:sp>
      <p:sp>
        <p:nvSpPr>
          <p:cNvPr id="8" name="Прямоугольник 7"/>
          <p:cNvSpPr/>
          <p:nvPr/>
        </p:nvSpPr>
        <p:spPr>
          <a:xfrm>
            <a:off x="937845" y="4812323"/>
            <a:ext cx="3470031" cy="1330568"/>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prstClr val="black"/>
                </a:solidFill>
                <a:latin typeface="Times New Roman" pitchFamily="18" charset="0"/>
                <a:cs typeface="Times New Roman" pitchFamily="18" charset="0"/>
              </a:rPr>
              <a:t>Отрабатываем двуручное действие, развивая пальцевой </a:t>
            </a:r>
            <a:r>
              <a:rPr lang="ru-RU" b="1" dirty="0" err="1" smtClean="0">
                <a:solidFill>
                  <a:prstClr val="black"/>
                </a:solidFill>
                <a:latin typeface="Times New Roman" pitchFamily="18" charset="0"/>
                <a:cs typeface="Times New Roman" pitchFamily="18" charset="0"/>
              </a:rPr>
              <a:t>праксис</a:t>
            </a:r>
            <a:r>
              <a:rPr lang="ru-RU" b="1" dirty="0" smtClean="0">
                <a:solidFill>
                  <a:prstClr val="black"/>
                </a:solidFill>
                <a:latin typeface="Times New Roman" pitchFamily="18" charset="0"/>
                <a:cs typeface="Times New Roman" pitchFamily="18" charset="0"/>
              </a:rPr>
              <a:t>, и операцию идентификации</a:t>
            </a:r>
            <a:endParaRPr lang="ru-RU" dirty="0">
              <a:ln>
                <a:solidFill>
                  <a:schemeClr val="tx2"/>
                </a:solidFill>
              </a:ln>
              <a:solidFill>
                <a:schemeClr val="tx1"/>
              </a:solidFill>
              <a:latin typeface="Times New Roman" pitchFamily="18" charset="0"/>
              <a:cs typeface="Times New Roman" pitchFamily="18" charset="0"/>
            </a:endParaRPr>
          </a:p>
        </p:txBody>
      </p:sp>
      <p:sp>
        <p:nvSpPr>
          <p:cNvPr id="15" name="Прямоугольник 14"/>
          <p:cNvSpPr/>
          <p:nvPr/>
        </p:nvSpPr>
        <p:spPr>
          <a:xfrm>
            <a:off x="4557099" y="4812323"/>
            <a:ext cx="3520099" cy="1330568"/>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prstClr val="black"/>
                </a:solidFill>
                <a:latin typeface="Times New Roman" pitchFamily="18" charset="0"/>
                <a:cs typeface="Times New Roman" pitchFamily="18" charset="0"/>
              </a:rPr>
              <a:t>Отрабатываем операцию моторного планирования</a:t>
            </a:r>
            <a:endParaRPr lang="ru-RU" dirty="0">
              <a:ln>
                <a:solidFill>
                  <a:schemeClr val="tx2"/>
                </a:solidFill>
              </a:ln>
              <a:solidFill>
                <a:sysClr val="windowText" lastClr="000000"/>
              </a:solidFill>
            </a:endParaRPr>
          </a:p>
        </p:txBody>
      </p:sp>
      <p:sp>
        <p:nvSpPr>
          <p:cNvPr id="16" name="Прямоугольник 15"/>
          <p:cNvSpPr/>
          <p:nvPr/>
        </p:nvSpPr>
        <p:spPr>
          <a:xfrm>
            <a:off x="8232773" y="4812323"/>
            <a:ext cx="3329351" cy="1330568"/>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prstClr val="black"/>
                </a:solidFill>
                <a:latin typeface="Times New Roman" pitchFamily="18" charset="0"/>
                <a:cs typeface="Times New Roman" pitchFamily="18" charset="0"/>
              </a:rPr>
              <a:t>Отрабатываем умение переключаться между двумя моторными </a:t>
            </a:r>
            <a:r>
              <a:rPr lang="ru-RU" b="1" dirty="0" smtClean="0">
                <a:solidFill>
                  <a:prstClr val="black"/>
                </a:solidFill>
                <a:latin typeface="Times New Roman" pitchFamily="18" charset="0"/>
                <a:cs typeface="Times New Roman" pitchFamily="18" charset="0"/>
              </a:rPr>
              <a:t>мелодиями, синхронизируя речь с движением</a:t>
            </a:r>
            <a:endParaRPr lang="ru-RU" dirty="0">
              <a:ln>
                <a:solidFill>
                  <a:schemeClr val="tx2"/>
                </a:solidFill>
              </a:ln>
              <a:solidFill>
                <a:sysClr val="windowText" lastClr="000000"/>
              </a:solidFill>
            </a:endParaRPr>
          </a:p>
        </p:txBody>
      </p:sp>
      <p:sp>
        <p:nvSpPr>
          <p:cNvPr id="9" name="Овальная выноска 8"/>
          <p:cNvSpPr/>
          <p:nvPr/>
        </p:nvSpPr>
        <p:spPr>
          <a:xfrm>
            <a:off x="10331205" y="1967952"/>
            <a:ext cx="1230919" cy="612648"/>
          </a:xfrm>
          <a:prstGeom prst="wedgeEllipseCallout">
            <a:avLst>
              <a:gd name="adj1" fmla="val -67500"/>
              <a:gd name="adj2" fmla="val 85462"/>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lvl="0" algn="ctr"/>
            <a:r>
              <a:rPr lang="ru-RU" b="1" dirty="0" smtClean="0">
                <a:solidFill>
                  <a:prstClr val="black"/>
                </a:solidFill>
                <a:latin typeface="Times New Roman" pitchFamily="18" charset="0"/>
                <a:cs typeface="Times New Roman" pitchFamily="18" charset="0"/>
              </a:rPr>
              <a:t>Буль!</a:t>
            </a:r>
            <a:endParaRPr lang="ru-RU" dirty="0">
              <a:ln>
                <a:solidFill>
                  <a:srgbClr val="44546A"/>
                </a:solidFill>
              </a:ln>
              <a:solidFill>
                <a:prstClr val="black"/>
              </a:solidFill>
              <a:latin typeface="Times New Roman" pitchFamily="18" charset="0"/>
              <a:cs typeface="Times New Roman" pitchFamily="18" charset="0"/>
            </a:endParaRPr>
          </a:p>
        </p:txBody>
      </p:sp>
      <p:pic>
        <p:nvPicPr>
          <p:cNvPr id="20" name="Picture 2" descr="F:\Летняя школа\Фото\IMG_20210715_094049_1 - копия.jpg"/>
          <p:cNvPicPr>
            <a:picLocks noChangeAspect="1" noChangeArrowheads="1"/>
          </p:cNvPicPr>
          <p:nvPr/>
        </p:nvPicPr>
        <p:blipFill rotWithShape="1">
          <a:blip r:embed="rId4">
            <a:extLst>
              <a:ext uri="{28A0092B-C50C-407E-A947-70E740481C1C}">
                <a14:useLocalDpi xmlns:a14="http://schemas.microsoft.com/office/drawing/2010/main" val="0"/>
              </a:ext>
            </a:extLst>
          </a:blip>
          <a:srcRect l="16823" t="13762" r="18297" b="31468"/>
          <a:stretch/>
        </p:blipFill>
        <p:spPr bwMode="auto">
          <a:xfrm>
            <a:off x="879230" y="2405008"/>
            <a:ext cx="3587260" cy="227116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54145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Выноска со стрелкой вниз 6"/>
          <p:cNvSpPr/>
          <p:nvPr/>
        </p:nvSpPr>
        <p:spPr>
          <a:xfrm>
            <a:off x="1209667" y="1137138"/>
            <a:ext cx="3116148" cy="1320713"/>
          </a:xfrm>
          <a:prstGeom prst="downArrowCallou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b="1" dirty="0" smtClean="0">
              <a:solidFill>
                <a:schemeClr val="tx1"/>
              </a:solidFill>
              <a:latin typeface="Times New Roman" pitchFamily="18" charset="0"/>
              <a:cs typeface="Times New Roman" pitchFamily="18" charset="0"/>
            </a:endParaRPr>
          </a:p>
          <a:p>
            <a:pPr algn="ctr"/>
            <a:r>
              <a:rPr lang="ru-RU" b="1" dirty="0" smtClean="0">
                <a:solidFill>
                  <a:schemeClr val="tx1"/>
                </a:solidFill>
                <a:latin typeface="Times New Roman" pitchFamily="18" charset="0"/>
                <a:cs typeface="Times New Roman" pitchFamily="18" charset="0"/>
              </a:rPr>
              <a:t>Ударяем левой рукой по донышку перевёрнутого стакана</a:t>
            </a:r>
            <a:endParaRPr lang="ru-RU" b="1" dirty="0">
              <a:solidFill>
                <a:schemeClr val="tx1"/>
              </a:solidFill>
              <a:latin typeface="Times New Roman" pitchFamily="18" charset="0"/>
              <a:cs typeface="Times New Roman" pitchFamily="18" charset="0"/>
            </a:endParaRPr>
          </a:p>
          <a:p>
            <a:pPr algn="ctr"/>
            <a:endParaRPr lang="ru-RU" dirty="0"/>
          </a:p>
        </p:txBody>
      </p:sp>
      <p:sp>
        <p:nvSpPr>
          <p:cNvPr id="12" name="Выноска со стрелкой вниз 11"/>
          <p:cNvSpPr/>
          <p:nvPr/>
        </p:nvSpPr>
        <p:spPr>
          <a:xfrm>
            <a:off x="4557099" y="1137138"/>
            <a:ext cx="3563816" cy="1320714"/>
          </a:xfrm>
          <a:prstGeom prst="downArrowCallou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schemeClr val="tx1"/>
                </a:solidFill>
                <a:latin typeface="Times New Roman" pitchFamily="18" charset="0"/>
                <a:cs typeface="Times New Roman" pitchFamily="18" charset="0"/>
              </a:rPr>
              <a:t>Выбиваем из ряда стаканчиков перевёрнутые большим и указательным пальцами</a:t>
            </a:r>
            <a:endParaRPr lang="ru-RU" dirty="0"/>
          </a:p>
        </p:txBody>
      </p:sp>
      <p:sp>
        <p:nvSpPr>
          <p:cNvPr id="13" name="Выноска со стрелкой вниз 12"/>
          <p:cNvSpPr/>
          <p:nvPr/>
        </p:nvSpPr>
        <p:spPr>
          <a:xfrm>
            <a:off x="8326559" y="1137138"/>
            <a:ext cx="3244118" cy="1281968"/>
          </a:xfrm>
          <a:prstGeom prst="downArrowCallou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schemeClr val="tx1"/>
                </a:solidFill>
                <a:latin typeface="Times New Roman" pitchFamily="18" charset="0"/>
                <a:cs typeface="Times New Roman" pitchFamily="18" charset="0"/>
              </a:rPr>
              <a:t>Складываем носочек к носочку, а пяточку к пяточке</a:t>
            </a:r>
            <a:endParaRPr lang="ru-RU" b="1" dirty="0">
              <a:solidFill>
                <a:schemeClr val="tx1"/>
              </a:solidFill>
              <a:latin typeface="Times New Roman" pitchFamily="18" charset="0"/>
              <a:cs typeface="Times New Roman" pitchFamily="18" charset="0"/>
            </a:endParaRPr>
          </a:p>
          <a:p>
            <a:pPr algn="ctr"/>
            <a:endParaRPr lang="ru-RU" dirty="0"/>
          </a:p>
        </p:txBody>
      </p:sp>
      <p:sp>
        <p:nvSpPr>
          <p:cNvPr id="8" name="Прямоугольник 7"/>
          <p:cNvSpPr/>
          <p:nvPr/>
        </p:nvSpPr>
        <p:spPr>
          <a:xfrm>
            <a:off x="1113692" y="4888522"/>
            <a:ext cx="3399690" cy="1406769"/>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lvl="0" algn="ctr"/>
            <a:r>
              <a:rPr lang="ru-RU" b="1" dirty="0">
                <a:solidFill>
                  <a:prstClr val="black"/>
                </a:solidFill>
                <a:latin typeface="Times New Roman" pitchFamily="18" charset="0"/>
                <a:cs typeface="Times New Roman" pitchFamily="18" charset="0"/>
              </a:rPr>
              <a:t>Отрабатываем умение переключаться между двумя моторными </a:t>
            </a:r>
            <a:r>
              <a:rPr lang="ru-RU" b="1" dirty="0" smtClean="0">
                <a:solidFill>
                  <a:prstClr val="black"/>
                </a:solidFill>
                <a:latin typeface="Times New Roman" pitchFamily="18" charset="0"/>
                <a:cs typeface="Times New Roman" pitchFamily="18" charset="0"/>
              </a:rPr>
              <a:t>мелодиями и зрительно-моторную координацию</a:t>
            </a:r>
            <a:endParaRPr lang="ru-RU" dirty="0">
              <a:ln>
                <a:solidFill>
                  <a:srgbClr val="44546A"/>
                </a:solidFill>
              </a:ln>
              <a:solidFill>
                <a:sysClr val="windowText" lastClr="000000"/>
              </a:solidFill>
            </a:endParaRPr>
          </a:p>
        </p:txBody>
      </p:sp>
      <p:sp>
        <p:nvSpPr>
          <p:cNvPr id="15" name="Прямоугольник 14"/>
          <p:cNvSpPr/>
          <p:nvPr/>
        </p:nvSpPr>
        <p:spPr>
          <a:xfrm>
            <a:off x="4557099" y="4888522"/>
            <a:ext cx="3520099" cy="1406769"/>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prstClr val="black"/>
                </a:solidFill>
                <a:latin typeface="Times New Roman" pitchFamily="18" charset="0"/>
                <a:cs typeface="Times New Roman" pitchFamily="18" charset="0"/>
              </a:rPr>
              <a:t>Развиваем точные движения пальцев рук</a:t>
            </a:r>
            <a:endParaRPr lang="ru-RU" dirty="0">
              <a:ln>
                <a:solidFill>
                  <a:schemeClr val="tx2"/>
                </a:solidFill>
              </a:ln>
              <a:solidFill>
                <a:sysClr val="windowText" lastClr="000000"/>
              </a:solidFill>
            </a:endParaRPr>
          </a:p>
        </p:txBody>
      </p:sp>
      <p:sp>
        <p:nvSpPr>
          <p:cNvPr id="16" name="Прямоугольник 15"/>
          <p:cNvSpPr/>
          <p:nvPr/>
        </p:nvSpPr>
        <p:spPr>
          <a:xfrm>
            <a:off x="8238629" y="4888521"/>
            <a:ext cx="3332048" cy="1406769"/>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lvl="0" algn="ctr"/>
            <a:r>
              <a:rPr lang="ru-RU" b="1" dirty="0">
                <a:solidFill>
                  <a:prstClr val="black"/>
                </a:solidFill>
                <a:latin typeface="Times New Roman" pitchFamily="18" charset="0"/>
                <a:cs typeface="Times New Roman" pitchFamily="18" charset="0"/>
              </a:rPr>
              <a:t>О</a:t>
            </a:r>
            <a:r>
              <a:rPr lang="ru-RU" b="1" dirty="0" smtClean="0">
                <a:solidFill>
                  <a:prstClr val="black"/>
                </a:solidFill>
                <a:latin typeface="Times New Roman" pitchFamily="18" charset="0"/>
                <a:cs typeface="Times New Roman" pitchFamily="18" charset="0"/>
              </a:rPr>
              <a:t>трабатываем двуручное действие, развивая </a:t>
            </a:r>
            <a:r>
              <a:rPr lang="ru-RU" b="1" dirty="0" err="1" smtClean="0">
                <a:solidFill>
                  <a:prstClr val="black"/>
                </a:solidFill>
                <a:latin typeface="Times New Roman" pitchFamily="18" charset="0"/>
                <a:cs typeface="Times New Roman" pitchFamily="18" charset="0"/>
              </a:rPr>
              <a:t>кистево</a:t>
            </a:r>
            <a:r>
              <a:rPr lang="ru-RU" b="1" dirty="0" smtClean="0">
                <a:solidFill>
                  <a:prstClr val="black"/>
                </a:solidFill>
                <a:latin typeface="Times New Roman" pitchFamily="18" charset="0"/>
                <a:cs typeface="Times New Roman" pitchFamily="18" charset="0"/>
              </a:rPr>
              <a:t>-пальцевой </a:t>
            </a:r>
            <a:r>
              <a:rPr lang="ru-RU" b="1" dirty="0" err="1" smtClean="0">
                <a:solidFill>
                  <a:prstClr val="black"/>
                </a:solidFill>
                <a:latin typeface="Times New Roman" pitchFamily="18" charset="0"/>
                <a:cs typeface="Times New Roman" pitchFamily="18" charset="0"/>
              </a:rPr>
              <a:t>праксис</a:t>
            </a:r>
            <a:r>
              <a:rPr lang="ru-RU" b="1" dirty="0" smtClean="0">
                <a:solidFill>
                  <a:prstClr val="black"/>
                </a:solidFill>
                <a:latin typeface="Times New Roman" pitchFamily="18" charset="0"/>
                <a:cs typeface="Times New Roman" pitchFamily="18" charset="0"/>
              </a:rPr>
              <a:t>, умение работать по образцу</a:t>
            </a:r>
            <a:endParaRPr lang="ru-RU" b="1" dirty="0">
              <a:solidFill>
                <a:prstClr val="black"/>
              </a:solidFill>
              <a:latin typeface="Times New Roman" pitchFamily="18" charset="0"/>
              <a:cs typeface="Times New Roman" pitchFamily="18" charset="0"/>
            </a:endParaRPr>
          </a:p>
        </p:txBody>
      </p:sp>
      <p:pic>
        <p:nvPicPr>
          <p:cNvPr id="17" name="Picture 2" descr="F:\Летняя школа\Фото\DSC_0919.JPG"/>
          <p:cNvPicPr>
            <a:picLocks noChangeAspect="1" noChangeArrowheads="1"/>
          </p:cNvPicPr>
          <p:nvPr/>
        </p:nvPicPr>
        <p:blipFill rotWithShape="1">
          <a:blip r:embed="rId2">
            <a:extLst>
              <a:ext uri="{28A0092B-C50C-407E-A947-70E740481C1C}">
                <a14:useLocalDpi xmlns:a14="http://schemas.microsoft.com/office/drawing/2010/main" val="0"/>
              </a:ext>
            </a:extLst>
          </a:blip>
          <a:srcRect l="10869" t="6906" r="4248" b="5813"/>
          <a:stretch/>
        </p:blipFill>
        <p:spPr bwMode="auto">
          <a:xfrm>
            <a:off x="4602403" y="2419106"/>
            <a:ext cx="3429489" cy="234461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0" name="Picture 4" descr="F:\Летняя школа\Фото\DSC_0917.JPG"/>
          <p:cNvPicPr>
            <a:picLocks noChangeAspect="1" noChangeArrowheads="1"/>
          </p:cNvPicPr>
          <p:nvPr/>
        </p:nvPicPr>
        <p:blipFill rotWithShape="1">
          <a:blip r:embed="rId3">
            <a:extLst>
              <a:ext uri="{28A0092B-C50C-407E-A947-70E740481C1C}">
                <a14:useLocalDpi xmlns:a14="http://schemas.microsoft.com/office/drawing/2010/main" val="0"/>
              </a:ext>
            </a:extLst>
          </a:blip>
          <a:srcRect l="16976" t="18286" r="10238" b="5700"/>
          <a:stretch/>
        </p:blipFill>
        <p:spPr bwMode="auto">
          <a:xfrm>
            <a:off x="1209668" y="2457852"/>
            <a:ext cx="3320806" cy="2305869"/>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1" name="Овальная выноска 20"/>
          <p:cNvSpPr/>
          <p:nvPr/>
        </p:nvSpPr>
        <p:spPr>
          <a:xfrm>
            <a:off x="3209430" y="2245312"/>
            <a:ext cx="1230919" cy="612648"/>
          </a:xfrm>
          <a:prstGeom prst="wedgeEllipseCallout">
            <a:avLst>
              <a:gd name="adj1" fmla="val -67500"/>
              <a:gd name="adj2" fmla="val 85462"/>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prstClr val="black"/>
                </a:solidFill>
                <a:latin typeface="Times New Roman" pitchFamily="18" charset="0"/>
                <a:cs typeface="Times New Roman" pitchFamily="18" charset="0"/>
              </a:rPr>
              <a:t>Бах!</a:t>
            </a:r>
            <a:endParaRPr lang="ru-RU" dirty="0">
              <a:ln>
                <a:solidFill>
                  <a:schemeClr val="tx2"/>
                </a:solidFill>
              </a:ln>
              <a:solidFill>
                <a:schemeClr val="tx1"/>
              </a:solidFill>
              <a:latin typeface="Times New Roman" pitchFamily="18" charset="0"/>
              <a:cs typeface="Times New Roman" pitchFamily="18" charset="0"/>
            </a:endParaRPr>
          </a:p>
        </p:txBody>
      </p:sp>
      <p:sp>
        <p:nvSpPr>
          <p:cNvPr id="22" name="Овальная выноска 21"/>
          <p:cNvSpPr/>
          <p:nvPr/>
        </p:nvSpPr>
        <p:spPr>
          <a:xfrm>
            <a:off x="7095640" y="2151528"/>
            <a:ext cx="1230919" cy="612648"/>
          </a:xfrm>
          <a:prstGeom prst="wedgeEllipseCallout">
            <a:avLst>
              <a:gd name="adj1" fmla="val -67500"/>
              <a:gd name="adj2" fmla="val 85462"/>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lvl="0" algn="ctr"/>
            <a:r>
              <a:rPr lang="ru-RU" b="1" dirty="0">
                <a:solidFill>
                  <a:prstClr val="black"/>
                </a:solidFill>
                <a:latin typeface="Times New Roman" pitchFamily="18" charset="0"/>
                <a:cs typeface="Times New Roman" pitchFamily="18" charset="0"/>
              </a:rPr>
              <a:t>Бах!</a:t>
            </a:r>
            <a:endParaRPr lang="ru-RU" dirty="0">
              <a:ln>
                <a:solidFill>
                  <a:srgbClr val="44546A"/>
                </a:solidFill>
              </a:ln>
              <a:solidFill>
                <a:prstClr val="black"/>
              </a:solidFill>
              <a:latin typeface="Times New Roman" pitchFamily="18" charset="0"/>
              <a:cs typeface="Times New Roman" pitchFamily="18" charset="0"/>
            </a:endParaRPr>
          </a:p>
        </p:txBody>
      </p:sp>
      <p:pic>
        <p:nvPicPr>
          <p:cNvPr id="5123" name="Picture 3" descr="F:\Летняя школа\Фото\DSC_0905.JPG"/>
          <p:cNvPicPr>
            <a:picLocks noChangeAspect="1" noChangeArrowheads="1"/>
          </p:cNvPicPr>
          <p:nvPr/>
        </p:nvPicPr>
        <p:blipFill rotWithShape="1">
          <a:blip r:embed="rId4">
            <a:extLst>
              <a:ext uri="{28A0092B-C50C-407E-A947-70E740481C1C}">
                <a14:useLocalDpi xmlns:a14="http://schemas.microsoft.com/office/drawing/2010/main" val="0"/>
              </a:ext>
            </a:extLst>
          </a:blip>
          <a:srcRect l="6193" t="4811" r="4357"/>
          <a:stretch/>
        </p:blipFill>
        <p:spPr bwMode="auto">
          <a:xfrm>
            <a:off x="8229013" y="2457852"/>
            <a:ext cx="3341664" cy="2279952"/>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65189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Выноска со стрелкой вниз 6"/>
          <p:cNvSpPr/>
          <p:nvPr/>
        </p:nvSpPr>
        <p:spPr>
          <a:xfrm>
            <a:off x="1137138" y="1406768"/>
            <a:ext cx="3141784" cy="1526213"/>
          </a:xfrm>
          <a:prstGeom prst="downArrowCallou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b="1" dirty="0" smtClean="0">
              <a:solidFill>
                <a:schemeClr val="tx1"/>
              </a:solidFill>
              <a:latin typeface="Times New Roman" pitchFamily="18" charset="0"/>
              <a:cs typeface="Times New Roman" pitchFamily="18" charset="0"/>
            </a:endParaRPr>
          </a:p>
          <a:p>
            <a:pPr algn="ctr"/>
            <a:r>
              <a:rPr lang="ru-RU" b="1" dirty="0" smtClean="0">
                <a:solidFill>
                  <a:schemeClr val="tx1"/>
                </a:solidFill>
                <a:latin typeface="Times New Roman" pitchFamily="18" charset="0"/>
                <a:cs typeface="Times New Roman" pitchFamily="18" charset="0"/>
              </a:rPr>
              <a:t>Собираем оба носка в комочек</a:t>
            </a:r>
            <a:endParaRPr lang="ru-RU" b="1" dirty="0">
              <a:solidFill>
                <a:schemeClr val="tx1"/>
              </a:solidFill>
              <a:latin typeface="Times New Roman" pitchFamily="18" charset="0"/>
              <a:cs typeface="Times New Roman" pitchFamily="18" charset="0"/>
            </a:endParaRPr>
          </a:p>
          <a:p>
            <a:pPr algn="ctr"/>
            <a:endParaRPr lang="ru-RU" dirty="0"/>
          </a:p>
        </p:txBody>
      </p:sp>
      <p:sp>
        <p:nvSpPr>
          <p:cNvPr id="12" name="Выноска со стрелкой вниз 11"/>
          <p:cNvSpPr/>
          <p:nvPr/>
        </p:nvSpPr>
        <p:spPr>
          <a:xfrm>
            <a:off x="4400115" y="1406768"/>
            <a:ext cx="3838514" cy="1107231"/>
          </a:xfrm>
          <a:prstGeom prst="downArrowCallou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schemeClr val="tx1"/>
                </a:solidFill>
                <a:latin typeface="Times New Roman" pitchFamily="18" charset="0"/>
                <a:cs typeface="Times New Roman" pitchFamily="18" charset="0"/>
              </a:rPr>
              <a:t>Выбиваем оставшиеся стаканчики из ряда получившейся «</a:t>
            </a:r>
            <a:r>
              <a:rPr lang="ru-RU" b="1" dirty="0" err="1" smtClean="0">
                <a:solidFill>
                  <a:schemeClr val="tx1"/>
                </a:solidFill>
                <a:latin typeface="Times New Roman" pitchFamily="18" charset="0"/>
                <a:cs typeface="Times New Roman" pitchFamily="18" charset="0"/>
              </a:rPr>
              <a:t>бомбочкой</a:t>
            </a:r>
            <a:r>
              <a:rPr lang="ru-RU" b="1" dirty="0" smtClean="0">
                <a:solidFill>
                  <a:schemeClr val="tx1"/>
                </a:solidFill>
                <a:latin typeface="Times New Roman" pitchFamily="18" charset="0"/>
                <a:cs typeface="Times New Roman" pitchFamily="18" charset="0"/>
              </a:rPr>
              <a:t>»</a:t>
            </a:r>
            <a:endParaRPr lang="ru-RU" dirty="0"/>
          </a:p>
        </p:txBody>
      </p:sp>
      <p:sp>
        <p:nvSpPr>
          <p:cNvPr id="8" name="Прямоугольник 7"/>
          <p:cNvSpPr/>
          <p:nvPr/>
        </p:nvSpPr>
        <p:spPr>
          <a:xfrm>
            <a:off x="1137137" y="5199184"/>
            <a:ext cx="3141785" cy="96715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lvl="0" algn="ctr"/>
            <a:r>
              <a:rPr lang="ru-RU" b="1" dirty="0">
                <a:solidFill>
                  <a:prstClr val="black"/>
                </a:solidFill>
                <a:latin typeface="Times New Roman" pitchFamily="18" charset="0"/>
                <a:cs typeface="Times New Roman" pitchFamily="18" charset="0"/>
              </a:rPr>
              <a:t>Отрабатываем двуручное действие, развивая </a:t>
            </a:r>
            <a:r>
              <a:rPr lang="ru-RU" b="1" dirty="0" smtClean="0">
                <a:solidFill>
                  <a:prstClr val="black"/>
                </a:solidFill>
                <a:latin typeface="Times New Roman" pitchFamily="18" charset="0"/>
                <a:cs typeface="Times New Roman" pitchFamily="18" charset="0"/>
              </a:rPr>
              <a:t>пальцевой </a:t>
            </a:r>
            <a:r>
              <a:rPr lang="ru-RU" b="1" dirty="0" err="1">
                <a:solidFill>
                  <a:prstClr val="black"/>
                </a:solidFill>
                <a:latin typeface="Times New Roman" pitchFamily="18" charset="0"/>
                <a:cs typeface="Times New Roman" pitchFamily="18" charset="0"/>
              </a:rPr>
              <a:t>праксис</a:t>
            </a:r>
            <a:endParaRPr lang="ru-RU" b="1" dirty="0">
              <a:solidFill>
                <a:prstClr val="black"/>
              </a:solidFill>
              <a:latin typeface="Times New Roman" pitchFamily="18" charset="0"/>
              <a:cs typeface="Times New Roman" pitchFamily="18" charset="0"/>
            </a:endParaRPr>
          </a:p>
        </p:txBody>
      </p:sp>
      <p:sp>
        <p:nvSpPr>
          <p:cNvPr id="15" name="Прямоугольник 14"/>
          <p:cNvSpPr/>
          <p:nvPr/>
        </p:nvSpPr>
        <p:spPr>
          <a:xfrm>
            <a:off x="4412470" y="5199184"/>
            <a:ext cx="3838514" cy="967153"/>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prstClr val="black"/>
                </a:solidFill>
                <a:latin typeface="Times New Roman" pitchFamily="18" charset="0"/>
                <a:cs typeface="Times New Roman" pitchFamily="18" charset="0"/>
              </a:rPr>
              <a:t>Развиваем зрительно-моторную координацию</a:t>
            </a:r>
            <a:endParaRPr lang="ru-RU" dirty="0">
              <a:ln>
                <a:solidFill>
                  <a:schemeClr val="tx2"/>
                </a:solidFill>
              </a:ln>
              <a:solidFill>
                <a:sysClr val="windowText" lastClr="000000"/>
              </a:solidFill>
            </a:endParaRPr>
          </a:p>
        </p:txBody>
      </p:sp>
      <p:pic>
        <p:nvPicPr>
          <p:cNvPr id="6146" name="Picture 2" descr="F:\Летняя школа\Фото\DSC_0907.JPG"/>
          <p:cNvPicPr>
            <a:picLocks noChangeAspect="1" noChangeArrowheads="1"/>
          </p:cNvPicPr>
          <p:nvPr/>
        </p:nvPicPr>
        <p:blipFill rotWithShape="1">
          <a:blip r:embed="rId2">
            <a:extLst>
              <a:ext uri="{28A0092B-C50C-407E-A947-70E740481C1C}">
                <a14:useLocalDpi xmlns:a14="http://schemas.microsoft.com/office/drawing/2010/main" val="0"/>
              </a:ext>
            </a:extLst>
          </a:blip>
          <a:srcRect l="8058" t="5114" r="2606"/>
          <a:stretch/>
        </p:blipFill>
        <p:spPr bwMode="auto">
          <a:xfrm>
            <a:off x="1137138" y="2932981"/>
            <a:ext cx="3141784" cy="2128423"/>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F:\Летняя школа\Фото\DSC_09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2470" y="2576953"/>
            <a:ext cx="3838515" cy="2552142"/>
          </a:xfrm>
          <a:prstGeom prst="rect">
            <a:avLst/>
          </a:prstGeom>
          <a:noFill/>
          <a:extLst>
            <a:ext uri="{909E8E84-426E-40DD-AFC4-6F175D3DCCD1}">
              <a14:hiddenFill xmlns:a14="http://schemas.microsoft.com/office/drawing/2010/main">
                <a:solidFill>
                  <a:srgbClr val="FFFFFF"/>
                </a:solidFill>
              </a14:hiddenFill>
            </a:ext>
          </a:extLst>
        </p:spPr>
      </p:pic>
      <p:sp>
        <p:nvSpPr>
          <p:cNvPr id="18" name="Овальная выноска 17"/>
          <p:cNvSpPr/>
          <p:nvPr/>
        </p:nvSpPr>
        <p:spPr>
          <a:xfrm>
            <a:off x="7007710" y="2320333"/>
            <a:ext cx="1230919" cy="612648"/>
          </a:xfrm>
          <a:prstGeom prst="wedgeEllipseCallout">
            <a:avLst>
              <a:gd name="adj1" fmla="val -76071"/>
              <a:gd name="adj2" fmla="val 56759"/>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lvl="0" algn="ctr"/>
            <a:r>
              <a:rPr lang="ru-RU" b="1" dirty="0">
                <a:solidFill>
                  <a:prstClr val="black"/>
                </a:solidFill>
                <a:latin typeface="Times New Roman" pitchFamily="18" charset="0"/>
                <a:cs typeface="Times New Roman" pitchFamily="18" charset="0"/>
              </a:rPr>
              <a:t>Бах!</a:t>
            </a:r>
            <a:endParaRPr lang="ru-RU" dirty="0">
              <a:ln>
                <a:solidFill>
                  <a:srgbClr val="44546A"/>
                </a:solidFill>
              </a:ln>
              <a:solidFill>
                <a:prstClr val="black"/>
              </a:solidFill>
              <a:latin typeface="Times New Roman" pitchFamily="18" charset="0"/>
              <a:cs typeface="Times New Roman" pitchFamily="18" charset="0"/>
            </a:endParaRPr>
          </a:p>
        </p:txBody>
      </p:sp>
      <p:sp>
        <p:nvSpPr>
          <p:cNvPr id="4" name="Стрелка вправо 3"/>
          <p:cNvSpPr/>
          <p:nvPr/>
        </p:nvSpPr>
        <p:spPr>
          <a:xfrm>
            <a:off x="8323384" y="2649415"/>
            <a:ext cx="738554" cy="484632"/>
          </a:xfrm>
          <a:prstGeom prst="rightArrow">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5" name="Прямоугольник 4"/>
          <p:cNvSpPr/>
          <p:nvPr/>
        </p:nvSpPr>
        <p:spPr>
          <a:xfrm>
            <a:off x="9155723" y="2434531"/>
            <a:ext cx="2391509" cy="914400"/>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dirty="0" smtClean="0">
                <a:latin typeface="Times New Roman" pitchFamily="18" charset="0"/>
                <a:cs typeface="Times New Roman" pitchFamily="18" charset="0"/>
              </a:rPr>
              <a:t>Появление мотива у ребёнка к речи</a:t>
            </a:r>
            <a:endParaRPr lang="ru-RU" sz="2000" b="1" dirty="0">
              <a:latin typeface="Times New Roman" pitchFamily="18" charset="0"/>
              <a:cs typeface="Times New Roman" pitchFamily="18" charset="0"/>
            </a:endParaRPr>
          </a:p>
        </p:txBody>
      </p:sp>
      <p:sp>
        <p:nvSpPr>
          <p:cNvPr id="23" name="Стрелка вправо 22"/>
          <p:cNvSpPr/>
          <p:nvPr/>
        </p:nvSpPr>
        <p:spPr>
          <a:xfrm rot="5400000">
            <a:off x="10109278" y="3610708"/>
            <a:ext cx="738554" cy="484632"/>
          </a:xfrm>
          <a:prstGeom prst="rightArrow">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24" name="Прямоугольник 23"/>
          <p:cNvSpPr/>
          <p:nvPr/>
        </p:nvSpPr>
        <p:spPr>
          <a:xfrm>
            <a:off x="9155724" y="4431323"/>
            <a:ext cx="2391508" cy="153572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b="1" dirty="0" smtClean="0">
                <a:latin typeface="Times New Roman" pitchFamily="18" charset="0"/>
                <a:cs typeface="Times New Roman" pitchFamily="18" charset="0"/>
              </a:rPr>
              <a:t>Сама речь!</a:t>
            </a:r>
            <a:endParaRPr lang="ru-RU"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272230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9" name="Picture 10" descr="Vektorgrafiken Strichmännchen handlung Vektorbilder Strichmännchen handlung  | Depositphotos"/>
          <p:cNvPicPr>
            <a:picLocks noChangeAspect="1" noChangeArrowheads="1"/>
          </p:cNvPicPr>
          <p:nvPr/>
        </p:nvPicPr>
        <p:blipFill rotWithShape="1">
          <a:blip r:embed="rId2">
            <a:extLst>
              <a:ext uri="{28A0092B-C50C-407E-A947-70E740481C1C}">
                <a14:useLocalDpi xmlns:a14="http://schemas.microsoft.com/office/drawing/2010/main" val="0"/>
              </a:ext>
            </a:extLst>
          </a:blip>
          <a:srcRect t="48359" r="45965"/>
          <a:stretch/>
        </p:blipFill>
        <p:spPr bwMode="auto">
          <a:xfrm>
            <a:off x="5586160" y="1839560"/>
            <a:ext cx="5480424" cy="467515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6" name="Овал 5"/>
          <p:cNvSpPr/>
          <p:nvPr/>
        </p:nvSpPr>
        <p:spPr>
          <a:xfrm>
            <a:off x="1641231" y="1543662"/>
            <a:ext cx="4410865" cy="1902923"/>
          </a:xfrm>
          <a:prstGeom prst="ellipse">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sz="2000" b="1" dirty="0" smtClean="0">
              <a:latin typeface="Times New Roman" pitchFamily="18" charset="0"/>
              <a:cs typeface="Times New Roman" pitchFamily="18" charset="0"/>
            </a:endParaRPr>
          </a:p>
          <a:p>
            <a:pPr algn="ctr"/>
            <a:r>
              <a:rPr lang="ru-RU" sz="2000" b="1" dirty="0" smtClean="0">
                <a:latin typeface="Times New Roman" pitchFamily="18" charset="0"/>
                <a:cs typeface="Times New Roman" pitchFamily="18" charset="0"/>
              </a:rPr>
              <a:t>Спасибо за внимание!</a:t>
            </a:r>
          </a:p>
          <a:p>
            <a:pPr algn="ctr"/>
            <a:r>
              <a:rPr lang="ru-RU" sz="2000" b="1" dirty="0" smtClean="0">
                <a:latin typeface="Times New Roman" pitchFamily="18" charset="0"/>
                <a:cs typeface="Times New Roman" pitchFamily="18" charset="0"/>
              </a:rPr>
              <a:t>Желаю вам побольше ГОВОРУНОВ!</a:t>
            </a:r>
          </a:p>
          <a:p>
            <a:pPr algn="ctr"/>
            <a:endParaRPr lang="ru-RU" dirty="0"/>
          </a:p>
        </p:txBody>
      </p:sp>
    </p:spTree>
    <p:extLst>
      <p:ext uri="{BB962C8B-B14F-4D97-AF65-F5344CB8AC3E}">
        <p14:creationId xmlns:p14="http://schemas.microsoft.com/office/powerpoint/2010/main" val="21422692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Выноска со стрелкой вниз 4"/>
          <p:cNvSpPr/>
          <p:nvPr/>
        </p:nvSpPr>
        <p:spPr>
          <a:xfrm>
            <a:off x="1418491" y="1606062"/>
            <a:ext cx="9612924" cy="1406769"/>
          </a:xfrm>
          <a:prstGeom prst="downArrowCallou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1"/>
                </a:solidFill>
                <a:latin typeface="Times New Roman" pitchFamily="18" charset="0"/>
                <a:cs typeface="Times New Roman" pitchFamily="18" charset="0"/>
              </a:rPr>
              <a:t>ПРОБЛЕМА: </a:t>
            </a:r>
          </a:p>
          <a:p>
            <a:r>
              <a:rPr lang="ru-RU" sz="2000" dirty="0" smtClean="0">
                <a:solidFill>
                  <a:schemeClr val="tx1"/>
                </a:solidFill>
                <a:latin typeface="Times New Roman" pitchFamily="18" charset="0"/>
                <a:cs typeface="Times New Roman" pitchFamily="18" charset="0"/>
              </a:rPr>
              <a:t>стремительное увеличение числа детей с задержкой речевого развития</a:t>
            </a:r>
            <a:endParaRPr lang="ru-RU" sz="2000" dirty="0">
              <a:latin typeface="Times New Roman" pitchFamily="18" charset="0"/>
              <a:cs typeface="Times New Roman" pitchFamily="18" charset="0"/>
            </a:endParaRPr>
          </a:p>
        </p:txBody>
      </p:sp>
      <p:sp>
        <p:nvSpPr>
          <p:cNvPr id="6" name="Выноска со стрелкой вниз 5"/>
          <p:cNvSpPr/>
          <p:nvPr/>
        </p:nvSpPr>
        <p:spPr>
          <a:xfrm>
            <a:off x="1418491" y="3012831"/>
            <a:ext cx="9612923" cy="1688123"/>
          </a:xfrm>
          <a:prstGeom prst="downArrowCallou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1"/>
                </a:solidFill>
                <a:latin typeface="Times New Roman" pitchFamily="18" charset="0"/>
                <a:cs typeface="Times New Roman" pitchFamily="18" charset="0"/>
              </a:rPr>
              <a:t>ПРИЧИНЫ:</a:t>
            </a:r>
            <a:r>
              <a:rPr lang="ru-RU" sz="2000" dirty="0" smtClean="0"/>
              <a:t> </a:t>
            </a:r>
          </a:p>
          <a:p>
            <a:r>
              <a:rPr lang="ru-RU" sz="2000" dirty="0" smtClean="0">
                <a:solidFill>
                  <a:schemeClr val="tx1"/>
                </a:solidFill>
                <a:latin typeface="Times New Roman" pitchFamily="18" charset="0"/>
                <a:cs typeface="Times New Roman" pitchFamily="18" charset="0"/>
              </a:rPr>
              <a:t>- причины, связанные с органическими поражениями головного мозга </a:t>
            </a:r>
          </a:p>
          <a:p>
            <a:r>
              <a:rPr lang="ru-RU" sz="2000" dirty="0" smtClean="0">
                <a:solidFill>
                  <a:schemeClr val="tx1"/>
                </a:solidFill>
                <a:latin typeface="Times New Roman" pitchFamily="18" charset="0"/>
                <a:cs typeface="Times New Roman" pitchFamily="18" charset="0"/>
              </a:rPr>
              <a:t>- причины социального характера</a:t>
            </a:r>
            <a:endParaRPr lang="ru-RU" sz="2000" dirty="0">
              <a:solidFill>
                <a:schemeClr val="tx1"/>
              </a:solidFill>
              <a:latin typeface="Times New Roman" pitchFamily="18" charset="0"/>
              <a:cs typeface="Times New Roman" pitchFamily="18" charset="0"/>
            </a:endParaRPr>
          </a:p>
        </p:txBody>
      </p:sp>
      <p:sp>
        <p:nvSpPr>
          <p:cNvPr id="7" name="Прямоугольник 6"/>
          <p:cNvSpPr/>
          <p:nvPr/>
        </p:nvSpPr>
        <p:spPr>
          <a:xfrm>
            <a:off x="1418492" y="4700954"/>
            <a:ext cx="9612922" cy="151227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1"/>
                </a:solidFill>
                <a:latin typeface="Times New Roman" pitchFamily="18" charset="0"/>
                <a:cs typeface="Times New Roman" pitchFamily="18" charset="0"/>
              </a:rPr>
              <a:t>ВЫХОД: </a:t>
            </a:r>
            <a:endParaRPr lang="ru-RU" sz="2000" dirty="0" smtClean="0"/>
          </a:p>
          <a:p>
            <a:r>
              <a:rPr lang="ru-RU" sz="2000" dirty="0" smtClean="0">
                <a:solidFill>
                  <a:schemeClr val="tx1"/>
                </a:solidFill>
                <a:latin typeface="Times New Roman" pitchFamily="18" charset="0"/>
                <a:cs typeface="Times New Roman" pitchFamily="18" charset="0"/>
              </a:rPr>
              <a:t>комплексный подход к решению речевых проблем, который заключается в коррекционно-развивающем воздействии  со стороны тела, мышления и самого артикуляционного аппарата </a:t>
            </a:r>
            <a:endParaRPr lang="ru-RU" sz="2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268684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074982" y="5578118"/>
            <a:ext cx="2256691" cy="5178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latin typeface="Times New Roman" pitchFamily="18" charset="0"/>
                <a:cs typeface="Times New Roman" pitchFamily="18" charset="0"/>
              </a:rPr>
              <a:t>Я –дефектолог</a:t>
            </a:r>
            <a:endParaRPr lang="ru-RU" b="1" dirty="0">
              <a:solidFill>
                <a:schemeClr val="tx1"/>
              </a:solidFill>
              <a:latin typeface="Times New Roman" pitchFamily="18" charset="0"/>
              <a:cs typeface="Times New Roman" pitchFamily="18" charset="0"/>
            </a:endParaRPr>
          </a:p>
        </p:txBody>
      </p:sp>
      <p:sp>
        <p:nvSpPr>
          <p:cNvPr id="10" name="Прямоугольник 9"/>
          <p:cNvSpPr/>
          <p:nvPr/>
        </p:nvSpPr>
        <p:spPr>
          <a:xfrm>
            <a:off x="8088923" y="1113191"/>
            <a:ext cx="2625969" cy="293127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ФОРМИРОВАНИЕ У НЕГОВОРЯЩИХ ДЕТЕЙ КОГНИТИВНОЙ БАЗЫ, ЯВЛЯЮЩЕЙСЯ ОСНОВОЙ ДЛЯ ЗАПУСКА РЕЧИ</a:t>
            </a:r>
            <a:endParaRPr lang="ru-RU" dirty="0">
              <a:solidFill>
                <a:schemeClr val="tx1"/>
              </a:solidFill>
              <a:latin typeface="Times New Roman" pitchFamily="18" charset="0"/>
              <a:cs typeface="Times New Roman" pitchFamily="18" charset="0"/>
            </a:endParaRPr>
          </a:p>
        </p:txBody>
      </p:sp>
      <p:graphicFrame>
        <p:nvGraphicFramePr>
          <p:cNvPr id="14" name="Схема 13"/>
          <p:cNvGraphicFramePr/>
          <p:nvPr>
            <p:extLst>
              <p:ext uri="{D42A27DB-BD31-4B8C-83A1-F6EECF244321}">
                <p14:modId xmlns:p14="http://schemas.microsoft.com/office/powerpoint/2010/main" val="1417893709"/>
              </p:ext>
            </p:extLst>
          </p:nvPr>
        </p:nvGraphicFramePr>
        <p:xfrm>
          <a:off x="4536831" y="1826847"/>
          <a:ext cx="3892061" cy="30597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Picture 2" descr="C:\Users\Nina Ivanovna\Desktop\Фото Я\Земская Ирина Александровна.jpg"/>
          <p:cNvPicPr>
            <a:picLocks noChangeAspect="1" noChangeArrowheads="1"/>
          </p:cNvPicPr>
          <p:nvPr/>
        </p:nvPicPr>
        <p:blipFill rotWithShape="1">
          <a:blip r:embed="rId7">
            <a:extLst>
              <a:ext uri="{28A0092B-C50C-407E-A947-70E740481C1C}">
                <a14:useLocalDpi xmlns:a14="http://schemas.microsoft.com/office/drawing/2010/main" val="0"/>
              </a:ext>
            </a:extLst>
          </a:blip>
          <a:srcRect l="15837" t="5096" r="12362"/>
          <a:stretch/>
        </p:blipFill>
        <p:spPr bwMode="auto">
          <a:xfrm>
            <a:off x="2074982" y="2361198"/>
            <a:ext cx="2239108" cy="2759834"/>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8684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ьная выноска 1"/>
          <p:cNvSpPr/>
          <p:nvPr/>
        </p:nvSpPr>
        <p:spPr>
          <a:xfrm>
            <a:off x="4548554" y="269374"/>
            <a:ext cx="2754922" cy="1585920"/>
          </a:xfrm>
          <a:prstGeom prst="wedgeEllipseCallout">
            <a:avLst>
              <a:gd name="adj1" fmla="val -72614"/>
              <a:gd name="adj2" fmla="val 5681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latin typeface="Times New Roman" pitchFamily="18" charset="0"/>
                <a:cs typeface="Times New Roman" pitchFamily="18" charset="0"/>
              </a:rPr>
              <a:t>Почему и зачем ребёнок должен говорить?</a:t>
            </a:r>
            <a:endParaRPr lang="ru-RU" sz="2000" b="1" dirty="0">
              <a:solidFill>
                <a:schemeClr val="tx1"/>
              </a:solidFill>
              <a:latin typeface="Times New Roman" pitchFamily="18" charset="0"/>
              <a:cs typeface="Times New Roman" pitchFamily="18" charset="0"/>
            </a:endParaRPr>
          </a:p>
        </p:txBody>
      </p:sp>
      <p:pic>
        <p:nvPicPr>
          <p:cNvPr id="1026" name="Picture 2" descr="Cartoon illustration of stick man businessman manager or businessman or  politician thinking hard with light bulb in speech bubble or balloon above  his Stock Vector Image &amp;amp; Art - Alamy"/>
          <p:cNvPicPr>
            <a:picLocks noChangeAspect="1" noChangeArrowheads="1"/>
          </p:cNvPicPr>
          <p:nvPr/>
        </p:nvPicPr>
        <p:blipFill rotWithShape="1">
          <a:blip r:embed="rId2">
            <a:extLst>
              <a:ext uri="{28A0092B-C50C-407E-A947-70E740481C1C}">
                <a14:useLocalDpi xmlns:a14="http://schemas.microsoft.com/office/drawing/2010/main" val="0"/>
              </a:ext>
            </a:extLst>
          </a:blip>
          <a:srcRect l="876" t="41429" r="21053" b="7230"/>
          <a:stretch/>
        </p:blipFill>
        <p:spPr bwMode="auto">
          <a:xfrm>
            <a:off x="715105" y="1062334"/>
            <a:ext cx="3130063" cy="380488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079631" y="3516923"/>
            <a:ext cx="3681046" cy="17232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latin typeface="Times New Roman" pitchFamily="18" charset="0"/>
                <a:cs typeface="Times New Roman" pitchFamily="18" charset="0"/>
              </a:rPr>
              <a:t>Это значимый вопрос при организации работы по запуску речи у неговорящих детей!</a:t>
            </a:r>
            <a:endParaRPr lang="ru-RU" sz="2000" b="1" dirty="0">
              <a:solidFill>
                <a:schemeClr val="tx1"/>
              </a:solidFill>
              <a:latin typeface="Times New Roman" pitchFamily="18" charset="0"/>
              <a:cs typeface="Times New Roman" pitchFamily="18" charset="0"/>
            </a:endParaRPr>
          </a:p>
        </p:txBody>
      </p:sp>
      <p:sp>
        <p:nvSpPr>
          <p:cNvPr id="9" name="Выноска со стрелкой вверх 8"/>
          <p:cNvSpPr/>
          <p:nvPr/>
        </p:nvSpPr>
        <p:spPr>
          <a:xfrm>
            <a:off x="1688122" y="5094167"/>
            <a:ext cx="1184031" cy="732203"/>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latin typeface="Times New Roman" pitchFamily="18" charset="0"/>
                <a:cs typeface="Times New Roman" pitchFamily="18" charset="0"/>
              </a:rPr>
              <a:t>Я</a:t>
            </a:r>
            <a:endParaRPr lang="ru-RU" b="1" dirty="0">
              <a:solidFill>
                <a:schemeClr val="tx1"/>
              </a:solidFill>
              <a:latin typeface="Times New Roman" pitchFamily="18" charset="0"/>
              <a:cs typeface="Times New Roman" pitchFamily="18" charset="0"/>
            </a:endParaRPr>
          </a:p>
        </p:txBody>
      </p:sp>
      <p:sp>
        <p:nvSpPr>
          <p:cNvPr id="10" name="Выноска со стрелкой вниз 9"/>
          <p:cNvSpPr/>
          <p:nvPr/>
        </p:nvSpPr>
        <p:spPr>
          <a:xfrm>
            <a:off x="8821614" y="2015207"/>
            <a:ext cx="1781907" cy="91440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latin typeface="Times New Roman" pitchFamily="18" charset="0"/>
                <a:cs typeface="Times New Roman" pitchFamily="18" charset="0"/>
              </a:rPr>
              <a:t>РОДИТЕЛИ</a:t>
            </a:r>
            <a:endParaRPr lang="ru-RU" b="1" dirty="0">
              <a:solidFill>
                <a:schemeClr val="tx1"/>
              </a:solidFill>
              <a:latin typeface="Times New Roman" pitchFamily="18" charset="0"/>
              <a:cs typeface="Times New Roman" pitchFamily="18" charset="0"/>
            </a:endParaRPr>
          </a:p>
        </p:txBody>
      </p:sp>
      <p:pic>
        <p:nvPicPr>
          <p:cNvPr id="11" name="Picture 8" descr="Vektorgrafiken Stickman with question Vektorbilder Stickman with question |  Depositphotos"/>
          <p:cNvPicPr>
            <a:picLocks noChangeAspect="1" noChangeArrowheads="1"/>
          </p:cNvPicPr>
          <p:nvPr/>
        </p:nvPicPr>
        <p:blipFill>
          <a:blip r:embed="rId3">
            <a:extLst>
              <a:ext uri="{28A0092B-C50C-407E-A947-70E740481C1C}">
                <a14:useLocalDpi xmlns:a14="http://schemas.microsoft.com/office/drawing/2010/main" val="0"/>
              </a:ext>
            </a:extLst>
          </a:blip>
          <a:srcRect l="48046" t="19017" r="14415" b="43668"/>
          <a:stretch>
            <a:fillRect/>
          </a:stretch>
        </p:blipFill>
        <p:spPr bwMode="auto">
          <a:xfrm rot="10800000" flipV="1">
            <a:off x="8698522" y="3016609"/>
            <a:ext cx="2028093" cy="2077558"/>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8684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ьная выноска 1"/>
          <p:cNvSpPr/>
          <p:nvPr/>
        </p:nvSpPr>
        <p:spPr>
          <a:xfrm>
            <a:off x="3742837" y="425147"/>
            <a:ext cx="3505199" cy="1573940"/>
          </a:xfrm>
          <a:prstGeom prst="wedgeEllipseCallout">
            <a:avLst>
              <a:gd name="adj1" fmla="val -72614"/>
              <a:gd name="adj2" fmla="val 5681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latin typeface="Times New Roman" pitchFamily="18" charset="0"/>
                <a:cs typeface="Times New Roman" pitchFamily="18" charset="0"/>
              </a:rPr>
              <a:t>Как быть и что делать дефектологу?</a:t>
            </a:r>
            <a:endParaRPr lang="ru-RU" sz="2000" b="1" dirty="0">
              <a:solidFill>
                <a:schemeClr val="tx1"/>
              </a:solidFill>
              <a:latin typeface="Times New Roman" pitchFamily="18" charset="0"/>
              <a:cs typeface="Times New Roman" pitchFamily="18" charset="0"/>
            </a:endParaRPr>
          </a:p>
        </p:txBody>
      </p:sp>
      <p:pic>
        <p:nvPicPr>
          <p:cNvPr id="5" name="Picture 2" descr="Vector cartoon stick figure drawing conceptual illustration of creative man  or businessman or writer thinking about something, with ballpoint pen in  mouth and piece of paper on the table Stock Vector Image"/>
          <p:cNvPicPr>
            <a:picLocks noChangeAspect="1" noChangeArrowheads="1"/>
          </p:cNvPicPr>
          <p:nvPr/>
        </p:nvPicPr>
        <p:blipFill rotWithShape="1">
          <a:blip r:embed="rId2">
            <a:extLst>
              <a:ext uri="{28A0092B-C50C-407E-A947-70E740481C1C}">
                <a14:useLocalDpi xmlns:a14="http://schemas.microsoft.com/office/drawing/2010/main" val="0"/>
              </a:ext>
            </a:extLst>
          </a:blip>
          <a:srcRect l="7761" t="41882" r="4894" b="7706"/>
          <a:stretch/>
        </p:blipFill>
        <p:spPr bwMode="auto">
          <a:xfrm>
            <a:off x="339334" y="1999087"/>
            <a:ext cx="4056820" cy="341141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6" name="Picture 2" descr="Vektor cartoon Strichmännchen Zeichnen konzeptionelle Darstellung der  denkenden Mannes oder Geschäftsmann beobachten leuchtende Glühbirne in der  Hand. Kreativität Konzept Stock-Vektorgrafik - Alamy"/>
          <p:cNvPicPr>
            <a:picLocks noChangeAspect="1" noChangeArrowheads="1"/>
          </p:cNvPicPr>
          <p:nvPr/>
        </p:nvPicPr>
        <p:blipFill>
          <a:blip r:embed="rId3">
            <a:extLst>
              <a:ext uri="{28A0092B-C50C-407E-A947-70E740481C1C}">
                <a14:useLocalDpi xmlns:a14="http://schemas.microsoft.com/office/drawing/2010/main" val="0"/>
              </a:ext>
            </a:extLst>
          </a:blip>
          <a:srcRect b="3884"/>
          <a:stretch>
            <a:fillRect/>
          </a:stretch>
        </p:blipFill>
        <p:spPr bwMode="auto">
          <a:xfrm flipH="1">
            <a:off x="8326560" y="1723826"/>
            <a:ext cx="3244117" cy="4444969"/>
          </a:xfrm>
          <a:prstGeom prst="ellipse">
            <a:avLst/>
          </a:prstGeom>
          <a:noFill/>
          <a:ln w="57150">
            <a:solidFill>
              <a:schemeClr val="tx1"/>
            </a:solidFill>
          </a:ln>
          <a:extLst>
            <a:ext uri="{909E8E84-426E-40DD-AFC4-6F175D3DCCD1}">
              <a14:hiddenFill xmlns:a14="http://schemas.microsoft.com/office/drawing/2010/main">
                <a:solidFill>
                  <a:srgbClr val="FFFFFF"/>
                </a:solidFill>
              </a14:hiddenFill>
            </a:ext>
          </a:extLst>
        </p:spPr>
      </p:pic>
      <p:sp>
        <p:nvSpPr>
          <p:cNvPr id="8" name="Овальная выноска 7"/>
          <p:cNvSpPr/>
          <p:nvPr/>
        </p:nvSpPr>
        <p:spPr>
          <a:xfrm flipH="1">
            <a:off x="4396154" y="2950149"/>
            <a:ext cx="3496946" cy="2460351"/>
          </a:xfrm>
          <a:prstGeom prst="wedgeEllipseCallout">
            <a:avLst>
              <a:gd name="adj1" fmla="val -89035"/>
              <a:gd name="adj2" fmla="val -5693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latin typeface="Times New Roman" pitchFamily="18" charset="0"/>
                <a:cs typeface="Times New Roman" pitchFamily="18" charset="0"/>
              </a:rPr>
              <a:t>Прежде всего, необходимо создать МОТИВАЦИЮ ребёнку к речи!</a:t>
            </a:r>
            <a:endParaRPr lang="ru-RU"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5108227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552289" y="3744559"/>
            <a:ext cx="5357249"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latin typeface="Times New Roman" pitchFamily="18" charset="0"/>
                <a:cs typeface="Times New Roman" pitchFamily="18" charset="0"/>
              </a:rPr>
              <a:t>Использовать на занятиях необычный реквизит, сенсорно насыщая активности!</a:t>
            </a:r>
            <a:endParaRPr lang="ru-RU" sz="2000" b="1" dirty="0">
              <a:latin typeface="Times New Roman" pitchFamily="18" charset="0"/>
              <a:cs typeface="Times New Roman" pitchFamily="18" charset="0"/>
            </a:endParaRPr>
          </a:p>
        </p:txBody>
      </p:sp>
      <p:pic>
        <p:nvPicPr>
          <p:cNvPr id="4098" name="Picture 2" descr="Cartoon of Businessman Thinking Hard with Pen in Hand and Text Balloon  Above ⬇ Vector Image by © ursus@zdeneksasek.com | Vector Stock 245616378"/>
          <p:cNvPicPr>
            <a:picLocks noChangeAspect="1" noChangeArrowheads="1"/>
          </p:cNvPicPr>
          <p:nvPr/>
        </p:nvPicPr>
        <p:blipFill rotWithShape="1">
          <a:blip r:embed="rId2">
            <a:extLst>
              <a:ext uri="{28A0092B-C50C-407E-A947-70E740481C1C}">
                <a14:useLocalDpi xmlns:a14="http://schemas.microsoft.com/office/drawing/2010/main" val="0"/>
              </a:ext>
            </a:extLst>
          </a:blip>
          <a:srcRect l="13642" t="46956" r="11288" b="7233"/>
          <a:stretch/>
        </p:blipFill>
        <p:spPr bwMode="auto">
          <a:xfrm flipH="1">
            <a:off x="3520710" y="100341"/>
            <a:ext cx="3656452" cy="247270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4102" name="Picture 6" descr="Как можно использовать втулки от рулонов туалетной бумаги для выращивания  рассады | Строительство и ремонт"/>
          <p:cNvPicPr>
            <a:picLocks noChangeAspect="1" noChangeArrowheads="1"/>
          </p:cNvPicPr>
          <p:nvPr/>
        </p:nvPicPr>
        <p:blipFill rotWithShape="1">
          <a:blip r:embed="rId3">
            <a:extLst>
              <a:ext uri="{28A0092B-C50C-407E-A947-70E740481C1C}">
                <a14:useLocalDpi xmlns:a14="http://schemas.microsoft.com/office/drawing/2010/main" val="0"/>
              </a:ext>
            </a:extLst>
          </a:blip>
          <a:srcRect l="8166" r="6911"/>
          <a:stretch/>
        </p:blipFill>
        <p:spPr bwMode="auto">
          <a:xfrm>
            <a:off x="3552288" y="2814265"/>
            <a:ext cx="1219200" cy="855421"/>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4104" name="Picture 8" descr="воронка COSMOPLAST 8/1,3/0,8см пластик в асс-те - купить по выгодной цене в  магазине Максидом | Характеристики, фото, отзыв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2681" y="2795044"/>
            <a:ext cx="893861" cy="893861"/>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4106" name="Picture 10" descr="Пена для бритья: виды, как выбрать, советы"/>
          <p:cNvPicPr>
            <a:picLocks noChangeAspect="1" noChangeArrowheads="1"/>
          </p:cNvPicPr>
          <p:nvPr/>
        </p:nvPicPr>
        <p:blipFill rotWithShape="1">
          <a:blip r:embed="rId5">
            <a:extLst>
              <a:ext uri="{28A0092B-C50C-407E-A947-70E740481C1C}">
                <a14:useLocalDpi xmlns:a14="http://schemas.microsoft.com/office/drawing/2010/main" val="0"/>
              </a:ext>
            </a:extLst>
          </a:blip>
          <a:srcRect l="-1" t="2448" r="6198"/>
          <a:stretch/>
        </p:blipFill>
        <p:spPr bwMode="auto">
          <a:xfrm>
            <a:off x="5765491" y="2821936"/>
            <a:ext cx="1115955" cy="893860"/>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4108" name="Picture 12" descr="Защитный экран для лица | Купить по низкой цене стоматологическое  оборудование Ivoclar Vivadent (Германия)"/>
          <p:cNvPicPr>
            <a:picLocks noChangeAspect="1" noChangeArrowheads="1"/>
          </p:cNvPicPr>
          <p:nvPr/>
        </p:nvPicPr>
        <p:blipFill rotWithShape="1">
          <a:blip r:embed="rId6">
            <a:extLst>
              <a:ext uri="{28A0092B-C50C-407E-A947-70E740481C1C}">
                <a14:useLocalDpi xmlns:a14="http://schemas.microsoft.com/office/drawing/2010/main" val="0"/>
              </a:ext>
            </a:extLst>
          </a:blip>
          <a:srcRect l="3933" t="12360" r="-3933" b="4588"/>
          <a:stretch/>
        </p:blipFill>
        <p:spPr bwMode="auto">
          <a:xfrm>
            <a:off x="6881446" y="2833553"/>
            <a:ext cx="1048343" cy="887799"/>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4110" name="Picture 14" descr="купить дешево пластиковую упаковку и тару для яиц Москве"/>
          <p:cNvPicPr>
            <a:picLocks noChangeAspect="1" noChangeArrowheads="1"/>
          </p:cNvPicPr>
          <p:nvPr/>
        </p:nvPicPr>
        <p:blipFill rotWithShape="1">
          <a:blip r:embed="rId7">
            <a:extLst>
              <a:ext uri="{28A0092B-C50C-407E-A947-70E740481C1C}">
                <a14:useLocalDpi xmlns:a14="http://schemas.microsoft.com/office/drawing/2010/main" val="0"/>
              </a:ext>
            </a:extLst>
          </a:blip>
          <a:srcRect t="12114" b="12425"/>
          <a:stretch/>
        </p:blipFill>
        <p:spPr bwMode="auto">
          <a:xfrm>
            <a:off x="7841127" y="2821936"/>
            <a:ext cx="1068411" cy="882243"/>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4112" name="Picture 16" descr="Плечики для одежды, пластик, 4 шт в Новосибирске – купить по низкой цене в  интернет-магазине Леруа Мерлен"/>
          <p:cNvPicPr>
            <a:picLocks noChangeAspect="1" noChangeArrowheads="1"/>
          </p:cNvPicPr>
          <p:nvPr/>
        </p:nvPicPr>
        <p:blipFill rotWithShape="1">
          <a:blip r:embed="rId8">
            <a:extLst>
              <a:ext uri="{28A0092B-C50C-407E-A947-70E740481C1C}">
                <a14:useLocalDpi xmlns:a14="http://schemas.microsoft.com/office/drawing/2010/main" val="0"/>
              </a:ext>
            </a:extLst>
          </a:blip>
          <a:srcRect t="19052" b="25049"/>
          <a:stretch/>
        </p:blipFill>
        <p:spPr bwMode="auto">
          <a:xfrm>
            <a:off x="3552290" y="4721626"/>
            <a:ext cx="1300392" cy="897781"/>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4114" name="Picture 18" descr="Посуда с антипригарным покрытием купить в интернет-магазине Посуда FISSMAN.  Официальный интернет магазин"/>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30012" y="4676176"/>
            <a:ext cx="1294647" cy="932147"/>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4116" name="Picture 20" descr="Стаканчики одноразовые цветные, цена 65 грн., купить в Днепре — Prom.ua  (ID#284754695)"/>
          <p:cNvPicPr>
            <a:picLocks noChangeAspect="1" noChangeArrowheads="1"/>
          </p:cNvPicPr>
          <p:nvPr/>
        </p:nvPicPr>
        <p:blipFill rotWithShape="1">
          <a:blip r:embed="rId10">
            <a:extLst>
              <a:ext uri="{28A0092B-C50C-407E-A947-70E740481C1C}">
                <a14:useLocalDpi xmlns:a14="http://schemas.microsoft.com/office/drawing/2010/main" val="0"/>
              </a:ext>
            </a:extLst>
          </a:blip>
          <a:srcRect l="18104" t="20237" r="14807" b="3381"/>
          <a:stretch/>
        </p:blipFill>
        <p:spPr bwMode="auto">
          <a:xfrm>
            <a:off x="6217480" y="4702950"/>
            <a:ext cx="1327931" cy="915148"/>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4118" name="Picture 22" descr="Набор столовых приборов Meiji, 24 предмета купить в фирменном  интернет-магазине Samura-online с доставкой по Санкт-Петербургу и всей  России. Только оригинальная продукция фирмы Samura"/>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540680" y="4702950"/>
            <a:ext cx="1368858" cy="879980"/>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4120" name="Picture 24" descr="Сенсорная коробка &amp;quot;Животный мир&amp;quot; – купить по низкой цене (500 руб) в Москве  | Интернет-магазин KinderQuest.ru"/>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909538" y="2704092"/>
            <a:ext cx="3282462" cy="295725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Vektor cartoon Strichmännchen Zeichnen konzeptionelle Darstellung der  denkenden Mannes oder Geschäftsmann beobachten leuchtende Glühbirne in der  Hand. Kreativität Konzept Stock-Vektorgrafik - Alamy"/>
          <p:cNvPicPr>
            <a:picLocks noChangeAspect="1" noChangeArrowheads="1"/>
          </p:cNvPicPr>
          <p:nvPr/>
        </p:nvPicPr>
        <p:blipFill>
          <a:blip r:embed="rId13">
            <a:extLst>
              <a:ext uri="{28A0092B-C50C-407E-A947-70E740481C1C}">
                <a14:useLocalDpi xmlns:a14="http://schemas.microsoft.com/office/drawing/2010/main" val="0"/>
              </a:ext>
            </a:extLst>
          </a:blip>
          <a:srcRect b="45902"/>
          <a:stretch>
            <a:fillRect/>
          </a:stretch>
        </p:blipFill>
        <p:spPr bwMode="auto">
          <a:xfrm>
            <a:off x="238366" y="2959909"/>
            <a:ext cx="3282344" cy="2848706"/>
          </a:xfrm>
          <a:prstGeom prst="ellipse">
            <a:avLst/>
          </a:prstGeom>
          <a:noFill/>
          <a:ln w="38100">
            <a:solidFill>
              <a:schemeClr val="tx1"/>
            </a:solidFill>
          </a:ln>
          <a:extLst>
            <a:ext uri="{909E8E84-426E-40DD-AFC4-6F175D3DCCD1}">
              <a14:hiddenFill xmlns:a14="http://schemas.microsoft.com/office/drawing/2010/main">
                <a:solidFill>
                  <a:srgbClr val="FFFFFF"/>
                </a:solidFill>
              </a14:hiddenFill>
            </a:ext>
          </a:extLst>
        </p:spPr>
      </p:pic>
      <p:sp>
        <p:nvSpPr>
          <p:cNvPr id="16" name="Овальная выноска 15"/>
          <p:cNvSpPr/>
          <p:nvPr/>
        </p:nvSpPr>
        <p:spPr>
          <a:xfrm rot="1584697" flipH="1">
            <a:off x="54555" y="2107355"/>
            <a:ext cx="2009001" cy="931384"/>
          </a:xfrm>
          <a:prstGeom prst="wedgeEllipseCallout">
            <a:avLst>
              <a:gd name="adj1" fmla="val -72614"/>
              <a:gd name="adj2" fmla="val 5681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Times New Roman" pitchFamily="18" charset="0"/>
                <a:cs typeface="Times New Roman" pitchFamily="18" charset="0"/>
              </a:rPr>
              <a:t>ИДЕЯ!</a:t>
            </a:r>
            <a:endParaRPr lang="ru-RU" sz="2800" b="1" dirty="0">
              <a:solidFill>
                <a:schemeClr val="tx1"/>
              </a:solidFill>
              <a:latin typeface="Times New Roman" pitchFamily="18" charset="0"/>
              <a:cs typeface="Times New Roman" pitchFamily="18" charset="0"/>
            </a:endParaRPr>
          </a:p>
        </p:txBody>
      </p:sp>
      <p:sp>
        <p:nvSpPr>
          <p:cNvPr id="17" name="Овальная выноска 16"/>
          <p:cNvSpPr/>
          <p:nvPr/>
        </p:nvSpPr>
        <p:spPr>
          <a:xfrm rot="986353" flipH="1">
            <a:off x="405894" y="262944"/>
            <a:ext cx="3246838" cy="1652954"/>
          </a:xfrm>
          <a:prstGeom prst="wedgeEllipseCallout">
            <a:avLst>
              <a:gd name="adj1" fmla="val -83247"/>
              <a:gd name="adj2" fmla="val -278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chemeClr val="tx1"/>
                </a:solidFill>
                <a:latin typeface="Times New Roman" pitchFamily="18" charset="0"/>
                <a:cs typeface="Times New Roman" pitchFamily="18" charset="0"/>
              </a:rPr>
              <a:t>Но как?</a:t>
            </a:r>
            <a:endParaRPr lang="ru-RU" sz="32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8294302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13864" y="1090245"/>
            <a:ext cx="9505828" cy="1512277"/>
          </a:xfrm>
          <a:prstGeom prst="rect">
            <a:avLst/>
          </a:prstGeom>
          <a:solidFill>
            <a:schemeClr val="bg1"/>
          </a:solidFill>
          <a:ln>
            <a:solidFill>
              <a:schemeClr val="bg1"/>
            </a:solid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r>
              <a:rPr lang="ru-RU" sz="3200" b="1" dirty="0" smtClean="0">
                <a:solidFill>
                  <a:schemeClr val="tx1"/>
                </a:solidFill>
                <a:latin typeface="Times New Roman" pitchFamily="18" charset="0"/>
                <a:cs typeface="Times New Roman" pitchFamily="18" charset="0"/>
              </a:rPr>
              <a:t>И, как следствие этого, мы наблюдаем </a:t>
            </a:r>
            <a:r>
              <a:rPr lang="ru-RU" sz="3200" b="1" dirty="0" smtClean="0">
                <a:solidFill>
                  <a:schemeClr val="tx1"/>
                </a:solidFill>
                <a:latin typeface="Times New Roman" pitchFamily="18" charset="0"/>
                <a:cs typeface="Times New Roman" pitchFamily="18" charset="0"/>
              </a:rPr>
              <a:t>развитие </a:t>
            </a:r>
            <a:endParaRPr lang="ru-RU" sz="3200" b="1" dirty="0" smtClean="0">
              <a:solidFill>
                <a:schemeClr val="tx1"/>
              </a:solidFill>
              <a:latin typeface="Times New Roman" pitchFamily="18" charset="0"/>
              <a:cs typeface="Times New Roman" pitchFamily="18" charset="0"/>
            </a:endParaRPr>
          </a:p>
          <a:p>
            <a:pPr algn="ctr"/>
            <a:r>
              <a:rPr lang="ru-RU" sz="3200" b="1" dirty="0" smtClean="0">
                <a:solidFill>
                  <a:schemeClr val="tx1"/>
                </a:solidFill>
                <a:latin typeface="Times New Roman" pitchFamily="18" charset="0"/>
                <a:cs typeface="Times New Roman" pitchFamily="18" charset="0"/>
              </a:rPr>
              <a:t>у детей адаптации.</a:t>
            </a:r>
            <a:endParaRPr lang="ru-RU" sz="3200" b="1" dirty="0">
              <a:solidFill>
                <a:schemeClr val="tx1"/>
              </a:solidFill>
              <a:latin typeface="Times New Roman" pitchFamily="18" charset="0"/>
              <a:cs typeface="Times New Roman" pitchFamily="18" charset="0"/>
            </a:endParaRPr>
          </a:p>
        </p:txBody>
      </p:sp>
      <p:pic>
        <p:nvPicPr>
          <p:cNvPr id="2058" name="Picture 10" descr="Экология и здоровье человека » Привет Студент!"/>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0003" y="2332890"/>
            <a:ext cx="6401779" cy="3856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67725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trichmännchen Mit Einer Kreativen Idee Mit Einer Glühbirne über Dem Kopf.  Vektor-Illustration Lizenzfrei Nutzbare Vektorgrafiken, Clip Arts,  Illustrationen. Image 82586787."/>
          <p:cNvPicPr>
            <a:picLocks noChangeAspect="1" noChangeArrowheads="1"/>
          </p:cNvPicPr>
          <p:nvPr/>
        </p:nvPicPr>
        <p:blipFill rotWithShape="1">
          <a:blip r:embed="rId2">
            <a:extLst>
              <a:ext uri="{28A0092B-C50C-407E-A947-70E740481C1C}">
                <a14:useLocalDpi xmlns:a14="http://schemas.microsoft.com/office/drawing/2010/main" val="0"/>
              </a:ext>
            </a:extLst>
          </a:blip>
          <a:srcRect l="3744" t="22290"/>
          <a:stretch/>
        </p:blipFill>
        <p:spPr bwMode="auto">
          <a:xfrm flipH="1">
            <a:off x="1606062" y="2449089"/>
            <a:ext cx="3774830" cy="37923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5" name="Овальная выноска 4"/>
          <p:cNvSpPr/>
          <p:nvPr/>
        </p:nvSpPr>
        <p:spPr>
          <a:xfrm>
            <a:off x="5838093" y="804810"/>
            <a:ext cx="4935414" cy="1855294"/>
          </a:xfrm>
          <a:prstGeom prst="wedgeEllipseCallout">
            <a:avLst>
              <a:gd name="adj1" fmla="val -74277"/>
              <a:gd name="adj2" fmla="val 47968"/>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b="1" dirty="0" smtClean="0">
                <a:solidFill>
                  <a:schemeClr val="tx1"/>
                </a:solidFill>
                <a:latin typeface="Times New Roman" pitchFamily="18" charset="0"/>
                <a:cs typeface="Times New Roman" pitchFamily="18" charset="0"/>
              </a:rPr>
              <a:t>Что ж, убедимся в этом на практике!</a:t>
            </a:r>
            <a:endParaRPr lang="ru-RU" sz="32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5315402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trichmännchen Mit Einer Kreativen Idee Mit Einer Glühbirne über Dem Kopf.  Vektor-Illustration Lizenzfrei Nutzbare Vektorgrafiken, Clip Arts,  Illustrationen. Image 82586787."/>
          <p:cNvPicPr>
            <a:picLocks noChangeAspect="1" noChangeArrowheads="1"/>
          </p:cNvPicPr>
          <p:nvPr/>
        </p:nvPicPr>
        <p:blipFill rotWithShape="1">
          <a:blip r:embed="rId2">
            <a:extLst>
              <a:ext uri="{28A0092B-C50C-407E-A947-70E740481C1C}">
                <a14:useLocalDpi xmlns:a14="http://schemas.microsoft.com/office/drawing/2010/main" val="0"/>
              </a:ext>
            </a:extLst>
          </a:blip>
          <a:srcRect l="3744" t="22290"/>
          <a:stretch/>
        </p:blipFill>
        <p:spPr bwMode="auto">
          <a:xfrm flipH="1">
            <a:off x="1301262" y="2529023"/>
            <a:ext cx="3774830" cy="37923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5" name="Овальная выноска 4"/>
          <p:cNvSpPr/>
          <p:nvPr/>
        </p:nvSpPr>
        <p:spPr>
          <a:xfrm>
            <a:off x="5474678" y="673729"/>
            <a:ext cx="4935414" cy="1855294"/>
          </a:xfrm>
          <a:prstGeom prst="wedgeEllipseCallout">
            <a:avLst>
              <a:gd name="adj1" fmla="val -72614"/>
              <a:gd name="adj2" fmla="val 56814"/>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b="1" dirty="0" smtClean="0">
                <a:solidFill>
                  <a:schemeClr val="tx1"/>
                </a:solidFill>
                <a:latin typeface="Times New Roman" pitchFamily="18" charset="0"/>
                <a:cs typeface="Times New Roman" pitchFamily="18" charset="0"/>
              </a:rPr>
              <a:t>Вам знакомы эти предметы?</a:t>
            </a:r>
            <a:endParaRPr lang="ru-RU" sz="3200" b="1" dirty="0">
              <a:solidFill>
                <a:schemeClr val="tx1"/>
              </a:solidFill>
              <a:latin typeface="Times New Roman" pitchFamily="18" charset="0"/>
              <a:cs typeface="Times New Roman" pitchFamily="18" charset="0"/>
            </a:endParaRPr>
          </a:p>
        </p:txBody>
      </p:sp>
      <p:sp>
        <p:nvSpPr>
          <p:cNvPr id="2" name="AutoShape 2"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Осень-зима счастливые забавные мужские хлопковые носки Harajuku авокадо  носки с принтом яиц суши-еда уличные повседневные скейтборды - купить  недорого в интернет-магазине с доставкой: сравнение цен, характеристики,  фото и отзывы покупателей"/>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152" name="Picture 8" descr="прозрачный полиэтиленовый пакет на коричневом фоне - стоковое фото |  Crushpixel"/>
          <p:cNvPicPr>
            <a:picLocks noChangeAspect="1" noChangeArrowheads="1"/>
          </p:cNvPicPr>
          <p:nvPr/>
        </p:nvPicPr>
        <p:blipFill rotWithShape="1">
          <a:blip r:embed="rId3">
            <a:extLst>
              <a:ext uri="{28A0092B-C50C-407E-A947-70E740481C1C}">
                <a14:useLocalDpi xmlns:a14="http://schemas.microsoft.com/office/drawing/2010/main" val="0"/>
              </a:ext>
            </a:extLst>
          </a:blip>
          <a:srcRect l="18345" t="4887" r="19100" b="7683"/>
          <a:stretch/>
        </p:blipFill>
        <p:spPr bwMode="auto">
          <a:xfrm>
            <a:off x="6986954" y="4425196"/>
            <a:ext cx="1535724" cy="188741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9" name="Picture 20" descr="Стаканчики одноразовые цветные, цена 65 грн., купить в Днепре — Prom.ua  (ID#284754695)"/>
          <p:cNvPicPr>
            <a:picLocks noChangeAspect="1" noChangeArrowheads="1"/>
          </p:cNvPicPr>
          <p:nvPr/>
        </p:nvPicPr>
        <p:blipFill rotWithShape="1">
          <a:blip r:embed="rId4">
            <a:extLst>
              <a:ext uri="{28A0092B-C50C-407E-A947-70E740481C1C}">
                <a14:useLocalDpi xmlns:a14="http://schemas.microsoft.com/office/drawing/2010/main" val="0"/>
              </a:ext>
            </a:extLst>
          </a:blip>
          <a:srcRect l="18104" t="20237" r="14807" b="3381"/>
          <a:stretch/>
        </p:blipFill>
        <p:spPr bwMode="auto">
          <a:xfrm>
            <a:off x="8197538" y="3349638"/>
            <a:ext cx="2318062" cy="1597500"/>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10" name="Picture 6" descr="Носки с принтом, 5 пар, CROPP, 9948D-11X"/>
          <p:cNvPicPr>
            <a:picLocks noChangeAspect="1" noChangeArrowheads="1"/>
          </p:cNvPicPr>
          <p:nvPr/>
        </p:nvPicPr>
        <p:blipFill rotWithShape="1">
          <a:blip r:embed="rId5">
            <a:extLst>
              <a:ext uri="{28A0092B-C50C-407E-A947-70E740481C1C}">
                <a14:useLocalDpi xmlns:a14="http://schemas.microsoft.com/office/drawing/2010/main" val="0"/>
              </a:ext>
            </a:extLst>
          </a:blip>
          <a:srcRect l="7856" t="30001" r="5307" b="19999"/>
          <a:stretch/>
        </p:blipFill>
        <p:spPr bwMode="auto">
          <a:xfrm>
            <a:off x="5673970" y="2827696"/>
            <a:ext cx="2080846" cy="15975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439657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2681</TotalTime>
  <Words>331</Words>
  <Application>Microsoft Office PowerPoint</Application>
  <PresentationFormat>Произвольный</PresentationFormat>
  <Paragraphs>63</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Microsoft Office User</dc:creator>
  <cp:lastModifiedBy>Nina Ivanovna</cp:lastModifiedBy>
  <cp:revision>102</cp:revision>
  <dcterms:created xsi:type="dcterms:W3CDTF">2021-07-07T18:32:49Z</dcterms:created>
  <dcterms:modified xsi:type="dcterms:W3CDTF">2022-01-20T19:55:08Z</dcterms:modified>
</cp:coreProperties>
</file>