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84" r:id="rId4"/>
    <p:sldId id="277" r:id="rId5"/>
    <p:sldId id="282" r:id="rId6"/>
    <p:sldId id="259" r:id="rId7"/>
    <p:sldId id="278" r:id="rId8"/>
    <p:sldId id="279" r:id="rId9"/>
    <p:sldId id="280" r:id="rId10"/>
    <p:sldId id="273" r:id="rId11"/>
    <p:sldId id="274" r:id="rId12"/>
    <p:sldId id="264" r:id="rId13"/>
    <p:sldId id="265" r:id="rId14"/>
    <p:sldId id="266" r:id="rId15"/>
    <p:sldId id="270" r:id="rId16"/>
    <p:sldId id="271" r:id="rId17"/>
    <p:sldId id="267" r:id="rId18"/>
    <p:sldId id="287" r:id="rId19"/>
    <p:sldId id="286" r:id="rId20"/>
    <p:sldId id="28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3789040"/>
            <a:ext cx="77488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 способ развития речевой, интеллектуальной и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творческой активности детей с ОНР.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7664" y="5373216"/>
            <a:ext cx="693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учитель-логопед МБДОУ № 17 «Весёлые гномики»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Небуг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Туапсинкого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Гарбуз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Ирина Михайловна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8947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Картинки по запросу синквейн для дошкольников рисунки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6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07210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91636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Картинки по запросу синквейн для дошкольников рисунки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11588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Картинки по запросу синквейн для дошкольников рисунки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67583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Картинки по запросу синквейн для дошкольников рисунки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07074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66928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5338936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F:\Наза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561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00192" y="4869160"/>
            <a:ext cx="21965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Подготовительная к </a:t>
            </a:r>
          </a:p>
          <a:p>
            <a:r>
              <a:rPr lang="ru-RU" dirty="0"/>
              <a:t>ш</a:t>
            </a:r>
            <a:r>
              <a:rPr lang="ru-RU" dirty="0" smtClean="0"/>
              <a:t>коле группа,</a:t>
            </a:r>
          </a:p>
          <a:p>
            <a:r>
              <a:rPr lang="ru-RU" dirty="0" smtClean="0"/>
              <a:t>Назар А, 6,5 лет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3454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330824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258816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F:\Эвели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6521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88224" y="3933056"/>
            <a:ext cx="19833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Подготовительная</a:t>
            </a:r>
          </a:p>
          <a:p>
            <a:r>
              <a:rPr lang="ru-RU" dirty="0" smtClean="0"/>
              <a:t>К школе группа,</a:t>
            </a:r>
          </a:p>
          <a:p>
            <a:r>
              <a:rPr lang="ru-RU" dirty="0" smtClean="0"/>
              <a:t>Эвелина Б, 6,5 лет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326459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10744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44824"/>
            <a:ext cx="36004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F:\Амин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640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40153" y="3717032"/>
            <a:ext cx="2304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Подготовительная</a:t>
            </a:r>
          </a:p>
          <a:p>
            <a:r>
              <a:rPr lang="ru-RU" dirty="0"/>
              <a:t>к</a:t>
            </a:r>
            <a:r>
              <a:rPr lang="ru-RU" dirty="0" smtClean="0"/>
              <a:t> школе группа, Амина Д, 6,5 лет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66434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620688"/>
            <a:ext cx="8286571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чём эффективность и значимость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простота.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могут составить все.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ребёнок может реализовать свои интеллектуальные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является игровым приёмом.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помогает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расширить словарный запас.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учит краткому пересказу.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помогет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развить речь и мышление.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облегчает процесс усвоения понятий и их содержания.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Сочинение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творческий процесс , который помогает самовыражению детей через сочинение собственных нерифмованных стихов.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учить находить и выделять в большом объёме информации главную мысль.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способ контроля и самоконтроля. Дети могут оценивать своё сочинение, работы других детей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сравнивать их и выделять понравившуюся.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6536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1196752"/>
            <a:ext cx="79208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похоже на игру, ведь сочинять весело , полезно и легко!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Можно научить составлять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синквейны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детей, еще не умеющих читать и писать.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0486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2132856"/>
            <a:ext cx="77154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ясно мыслит ,</a:t>
            </a:r>
          </a:p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тот ясно излагает!</a:t>
            </a:r>
          </a:p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Античная поговорка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4943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1" y="1556792"/>
            <a:ext cx="856895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Совет: сделайте с детьми копилку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синквейнов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лексическим темам, по стихотворениям, по мультфильмам, прочитанным рассказам и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казкам, по ситуациям из личного опыта.</a:t>
            </a: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Это не должен знать каждый,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но это так интересно!</a:t>
            </a: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Всем удачи!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471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5274" y="908720"/>
            <a:ext cx="8287166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материала происходит во время выполнения  задания – составления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Составляя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ребёнок реализует свои личностные способности: речевые (пополнение  и расширение словарного запаса), интеллектуальные (резюмировать информацию, излагать  сложные мысли, чувства и представления не так-то легко), творческие ( нарисовать рисунок).</a:t>
            </a:r>
          </a:p>
        </p:txBody>
      </p:sp>
    </p:spTree>
    <p:extLst>
      <p:ext uri="{BB962C8B-B14F-4D97-AF65-F5344CB8AC3E}">
        <p14:creationId xmlns:p14="http://schemas.microsoft.com/office/powerpoint/2010/main" val="3056111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59632" y="764704"/>
            <a:ext cx="69115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же такое </a:t>
            </a:r>
            <a:r>
              <a:rPr lang="ru-RU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2348880"/>
            <a:ext cx="842430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 в переводе с французского языка «стихотворение из пяти строк») –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стихотворение ,похожее на японские  хайку и танка, и написанное в соответствии с определёнными правилами.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587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836712"/>
            <a:ext cx="79928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Как появился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был придуман в начале ХХ века американской поэтессой Аделаидой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Крепси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Вдохновлённая японскими хайку и танка,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Крэпси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придумала форму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пятистрочного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стихотворения, основанного на подсчёте слогов в каждой строке.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Дидактический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основан не на подсчёте слогов, а на смысловой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заданности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каждой строчки.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307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Картинки по запросу синквейн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0"/>
            <a:ext cx="939653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370871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43304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71800" y="1052736"/>
            <a:ext cx="32063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43608" y="2204864"/>
            <a:ext cx="7523791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 слово – слово-предмет (существительное)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Два слова – слова-признаки (прилагательные)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 слова – слова-действия (глаголы)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 с первым словом.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Синоним (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обощающее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слово, ассоциация)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3081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91680" y="908720"/>
            <a:ext cx="65059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чём можно написать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1493495"/>
            <a:ext cx="748883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его может быть любой: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природе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любимой игрушке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маме или папе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любом животном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своём друге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времени года и т.д.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6984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1196752"/>
            <a:ext cx="790462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же начинать знакомить детей с этим приёмом?</a:t>
            </a:r>
          </a:p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старшем дошкольном возрасте!</a:t>
            </a:r>
          </a:p>
          <a:p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3808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</TotalTime>
  <Words>479</Words>
  <Application>Microsoft Office PowerPoint</Application>
  <PresentationFormat>Экран (4:3)</PresentationFormat>
  <Paragraphs>67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Irina</dc:creator>
  <cp:lastModifiedBy>Anastsia</cp:lastModifiedBy>
  <cp:revision>19</cp:revision>
  <dcterms:created xsi:type="dcterms:W3CDTF">2022-01-19T08:04:12Z</dcterms:created>
  <dcterms:modified xsi:type="dcterms:W3CDTF">2022-01-20T09:39:54Z</dcterms:modified>
</cp:coreProperties>
</file>