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256" r:id="rId5"/>
    <p:sldId id="259" r:id="rId6"/>
    <p:sldId id="260" r:id="rId7"/>
    <p:sldId id="261" r:id="rId8"/>
    <p:sldId id="262" r:id="rId9"/>
    <p:sldId id="263" r:id="rId10"/>
    <p:sldId id="264" r:id="rId11"/>
    <p:sldId id="265" r:id="rId12"/>
    <p:sldId id="267" r:id="rId13"/>
    <p:sldId id="266" r:id="rId14"/>
  </p:sldIdLst>
  <p:sldSz cx="12188825" cy="6858000"/>
  <p:notesSz cx="6858000" cy="9144000"/>
  <p:defaultTextStyle>
    <a:defPPr rtl="0">
      <a:defRPr lang="ru-ru"/>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3"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492" autoAdjust="0"/>
  </p:normalViewPr>
  <p:slideViewPr>
    <p:cSldViewPr>
      <p:cViewPr varScale="1">
        <p:scale>
          <a:sx n="115" d="100"/>
          <a:sy n="115" d="100"/>
        </p:scale>
        <p:origin x="378" y="114"/>
      </p:cViewPr>
      <p:guideLst>
        <p:guide orient="horz" pos="2160"/>
        <p:guide pos="3839"/>
      </p:guideLst>
    </p:cSldViewPr>
  </p:slideViewPr>
  <p:notesTextViewPr>
    <p:cViewPr>
      <p:scale>
        <a:sx n="1" d="1"/>
        <a:sy n="1" d="1"/>
      </p:scale>
      <p:origin x="0" y="0"/>
    </p:cViewPr>
  </p:notesTextViewPr>
  <p:notesViewPr>
    <p:cSldViewPr showGuides="1">
      <p:cViewPr varScale="1">
        <p:scale>
          <a:sx n="87" d="100"/>
          <a:sy n="87" d="100"/>
        </p:scale>
        <p:origin x="3012"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rtl="0"/>
            <a:fld id="{197666EC-0835-4111-9243-D5E81A74652A}" type="datetime1">
              <a:rPr lang="ru-RU" smtClean="0"/>
              <a:t>27.05.2022</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A8E322BB-75AD-4A1E-9661-2724167329F0}" type="slidenum">
              <a:rPr lang="ru-RU" smtClean="0"/>
              <a:t>‹#›</a:t>
            </a:fld>
            <a:endParaRPr lang="ru-RU" dirty="0"/>
          </a:p>
        </p:txBody>
      </p:sp>
    </p:spTree>
    <p:extLst>
      <p:ext uri="{BB962C8B-B14F-4D97-AF65-F5344CB8AC3E}">
        <p14:creationId xmlns:p14="http://schemas.microsoft.com/office/powerpoint/2010/main" val="2512705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rtl="0"/>
            <a:fld id="{263F3868-3638-4C23-AB1F-2FA7659B998E}" type="datetime1">
              <a:rPr lang="ru-RU" noProof="0" smtClean="0"/>
              <a:t>27.05.2022</a:t>
            </a:fld>
            <a:endParaRPr lang="ru-RU" noProof="0"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rtl="0"/>
            <a:fld id="{B045B7DE-1198-4F2F-B574-CA8CAE341642}" type="slidenum">
              <a:rPr lang="ru-RU" noProof="0" smtClean="0"/>
              <a:t>‹#›</a:t>
            </a:fld>
            <a:endParaRPr lang="ru-RU" noProof="0" dirty="0"/>
          </a:p>
        </p:txBody>
      </p:sp>
    </p:spTree>
    <p:extLst>
      <p:ext uri="{BB962C8B-B14F-4D97-AF65-F5344CB8AC3E}">
        <p14:creationId xmlns:p14="http://schemas.microsoft.com/office/powerpoint/2010/main" val="1882312455"/>
      </p:ext>
    </p:extLst>
  </p:cSld>
  <p:clrMap bg1="lt1" tx1="dk1" bg2="lt2" tx2="dk2" accent1="accent1" accent2="accent2" accent3="accent3" accent4="accent4" accent5="accent5" accent6="accent6" hlink="hlink" folHlink="folHlink"/>
  <p:hf hdr="0" ftr="0" dt="0"/>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B045B7DE-1198-4F2F-B574-CA8CAE341642}" type="slidenum">
              <a:rPr lang="ru-RU" smtClean="0"/>
              <a:t>1</a:t>
            </a:fld>
            <a:endParaRPr lang="ru-RU" dirty="0"/>
          </a:p>
        </p:txBody>
      </p:sp>
    </p:spTree>
    <p:extLst>
      <p:ext uri="{BB962C8B-B14F-4D97-AF65-F5344CB8AC3E}">
        <p14:creationId xmlns:p14="http://schemas.microsoft.com/office/powerpoint/2010/main" val="4276748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квадраты"/>
          <p:cNvGrpSpPr/>
          <p:nvPr/>
        </p:nvGrpSpPr>
        <p:grpSpPr>
          <a:xfrm>
            <a:off x="0" y="1135743"/>
            <a:ext cx="1622332" cy="799981"/>
            <a:chOff x="0" y="452558"/>
            <a:chExt cx="914400" cy="524182"/>
          </a:xfrm>
        </p:grpSpPr>
        <p:sp>
          <p:nvSpPr>
            <p:cNvPr id="8" name="Скругленный прямоугольник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Скругленный прямоугольник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со скругленными углами на одной стороне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p:cNvSpPr>
            <a:spLocks noGrp="1"/>
          </p:cNvSpPr>
          <p:nvPr>
            <p:ph type="ctrTitle"/>
          </p:nvPr>
        </p:nvSpPr>
        <p:spPr>
          <a:xfrm>
            <a:off x="1828324" y="362396"/>
            <a:ext cx="9141619" cy="1676400"/>
          </a:xfrm>
        </p:spPr>
        <p:txBody>
          <a:bodyPr rtlCol="0">
            <a:noAutofit/>
          </a:bodyPr>
          <a:lstStyle>
            <a:lvl1pPr>
              <a:lnSpc>
                <a:spcPct val="80000"/>
              </a:lnSpc>
              <a:defRPr sz="6000"/>
            </a:lvl1pPr>
          </a:lstStyle>
          <a:p>
            <a:pPr rtl="0"/>
            <a:r>
              <a:rPr lang="ru-RU" noProof="0"/>
              <a:t>Образец заголовка</a:t>
            </a:r>
            <a:endParaRPr lang="ru-RU" noProof="0" dirty="0"/>
          </a:p>
        </p:txBody>
      </p:sp>
      <p:sp>
        <p:nvSpPr>
          <p:cNvPr id="3" name="Подзаголовок 2"/>
          <p:cNvSpPr>
            <a:spLocks noGrp="1"/>
          </p:cNvSpPr>
          <p:nvPr>
            <p:ph type="subTitle" idx="1"/>
          </p:nvPr>
        </p:nvSpPr>
        <p:spPr>
          <a:xfrm>
            <a:off x="1828324" y="2089595"/>
            <a:ext cx="9141619" cy="886344"/>
          </a:xfrm>
        </p:spPr>
        <p:txBody>
          <a:bodyPr rtlCol="0">
            <a:normAutofit/>
          </a:bodyPr>
          <a:lstStyle>
            <a:lvl1pPr marL="0" indent="0" algn="l">
              <a:buNone/>
              <a:defRPr sz="2800">
                <a:solidFill>
                  <a:schemeClr val="accent1">
                    <a:lumMod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pPr rtl="0"/>
            <a:r>
              <a:rPr lang="ru-RU" noProof="0"/>
              <a:t>Образец подзаголовка</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F1CB52E3-228D-4400-918B-EC1CC60E6928}" type="datetime1">
              <a:rPr lang="ru-RU" noProof="0" smtClean="0"/>
              <a:t>27.05.2022</a:t>
            </a:fld>
            <a:endParaRPr lang="ru-RU" noProof="0" dirty="0"/>
          </a:p>
        </p:txBody>
      </p:sp>
      <p:sp>
        <p:nvSpPr>
          <p:cNvPr id="6" name="Номер слайда 5"/>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388751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p:txBody>
          <a:bodyPr vert="eaVert" rtlCol="0"/>
          <a:lstStyle>
            <a:lvl5pPr>
              <a:defRPr/>
            </a:lvl5pPr>
            <a:lvl6pPr>
              <a:defRPr/>
            </a:lvl6pPr>
            <a:lvl7pPr>
              <a:defRPr/>
            </a:lvl7pPr>
            <a:lvl8pPr>
              <a:defRPr baseline="0"/>
            </a:lvl8pPr>
            <a:lvl9pPr>
              <a:defRPr baseline="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24BC8159-1FD8-42FC-970F-EA437E21EB75}" type="datetime1">
              <a:rPr lang="ru-RU" noProof="0" smtClean="0"/>
              <a:t>27.05.2022</a:t>
            </a:fld>
            <a:endParaRPr lang="ru-RU" noProof="0" dirty="0"/>
          </a:p>
        </p:txBody>
      </p:sp>
      <p:sp>
        <p:nvSpPr>
          <p:cNvPr id="6" name="Номер слайда 5"/>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264082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7" name="квадраты"/>
          <p:cNvGrpSpPr/>
          <p:nvPr/>
        </p:nvGrpSpPr>
        <p:grpSpPr>
          <a:xfrm rot="5400000">
            <a:off x="9583007" y="233864"/>
            <a:ext cx="1063300" cy="524046"/>
            <a:chOff x="0" y="452558"/>
            <a:chExt cx="914400" cy="524182"/>
          </a:xfrm>
        </p:grpSpPr>
        <p:sp>
          <p:nvSpPr>
            <p:cNvPr id="8" name="Скругленный прямоугольник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Скругленный прямоугольник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со скругленными углами на одной стороне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nvGrpSpPr>
          <p:cNvPr id="15" name="нижний рисунок"/>
          <p:cNvGrpSpPr/>
          <p:nvPr/>
        </p:nvGrpSpPr>
        <p:grpSpPr>
          <a:xfrm>
            <a:off x="0" y="5395517"/>
            <a:ext cx="12188825" cy="1462483"/>
            <a:chOff x="0" y="4046638"/>
            <a:chExt cx="9144000" cy="1096862"/>
          </a:xfrm>
        </p:grpSpPr>
        <p:sp>
          <p:nvSpPr>
            <p:cNvPr id="16" name="Полилиния 15"/>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7" name="Прямоугольник 72"/>
            <p:cNvSpPr/>
            <p:nvPr/>
          </p:nvSpPr>
          <p:spPr bwMode="ltGray">
            <a:xfrm rot="5400000">
              <a:off x="4023569" y="23069"/>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grpSp>
      <p:sp>
        <p:nvSpPr>
          <p:cNvPr id="2" name="Вертикальный заголовок 1"/>
          <p:cNvSpPr>
            <a:spLocks noGrp="1"/>
          </p:cNvSpPr>
          <p:nvPr>
            <p:ph type="title" orient="vert"/>
          </p:nvPr>
        </p:nvSpPr>
        <p:spPr>
          <a:xfrm>
            <a:off x="9751060" y="1150514"/>
            <a:ext cx="1828324" cy="5021685"/>
          </a:xfrm>
        </p:spPr>
        <p:txBody>
          <a:bodyPr vert="eaVert" rtlCol="0"/>
          <a:lstStyle/>
          <a:p>
            <a:pPr rtl="0"/>
            <a:r>
              <a:rPr lang="ru-RU" noProof="0"/>
              <a:t>Образец заголовка</a:t>
            </a:r>
            <a:endParaRPr lang="ru-RU" noProof="0" dirty="0"/>
          </a:p>
        </p:txBody>
      </p:sp>
      <p:sp>
        <p:nvSpPr>
          <p:cNvPr id="3" name="Вертикальный текст 2"/>
          <p:cNvSpPr>
            <a:spLocks noGrp="1"/>
          </p:cNvSpPr>
          <p:nvPr>
            <p:ph type="body" orient="vert" idx="1"/>
          </p:nvPr>
        </p:nvSpPr>
        <p:spPr>
          <a:xfrm>
            <a:off x="1218882" y="1150514"/>
            <a:ext cx="8227457" cy="5021685"/>
          </a:xfrm>
        </p:spPr>
        <p:txBody>
          <a:bodyPr vert="eaVert" rtlCol="0"/>
          <a:lstStyle>
            <a:lvl5pPr>
              <a:defRPr/>
            </a:lvl5pPr>
            <a:lvl6pPr>
              <a:defRPr/>
            </a:lvl6pPr>
            <a:lvl7pPr>
              <a:defRPr/>
            </a:lvl7pPr>
            <a:lvl8pPr>
              <a:defRPr baseline="0"/>
            </a:lvl8pPr>
            <a:lvl9pPr>
              <a:defRPr baseline="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71164B92-40DF-447C-9EB2-E8F093ADEBD4}" type="datetime1">
              <a:rPr lang="ru-RU" noProof="0" smtClean="0"/>
              <a:t>27.05.2022</a:t>
            </a:fld>
            <a:endParaRPr lang="ru-RU" noProof="0" dirty="0"/>
          </a:p>
        </p:txBody>
      </p:sp>
      <p:sp>
        <p:nvSpPr>
          <p:cNvPr id="6" name="Номер слайда 5"/>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81644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3" name="Объект 2"/>
          <p:cNvSpPr>
            <a:spLocks noGrp="1"/>
          </p:cNvSpPr>
          <p:nvPr>
            <p:ph idx="1"/>
          </p:nvPr>
        </p:nvSpPr>
        <p:spPr/>
        <p:txBody>
          <a:bodyPr rtlCol="0"/>
          <a:lstStyle>
            <a:lvl5pPr>
              <a:defRPr/>
            </a:lvl5pPr>
            <a:lvl6pPr>
              <a:defRPr/>
            </a:lvl6pPr>
            <a:lvl7pPr>
              <a:defRPr/>
            </a:lvl7pPr>
            <a:lvl8pPr>
              <a:defRPr/>
            </a:lvl8pPr>
            <a:lvl9pPr>
              <a:defRPr/>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A94A702C-8E64-40BD-8A51-C06C22C2F23A}" type="datetime1">
              <a:rPr lang="ru-RU" noProof="0" smtClean="0"/>
              <a:t>27.05.2022</a:t>
            </a:fld>
            <a:endParaRPr lang="ru-RU" noProof="0" dirty="0"/>
          </a:p>
        </p:txBody>
      </p:sp>
      <p:sp>
        <p:nvSpPr>
          <p:cNvPr id="6" name="Номер слайда 5"/>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343515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7" name="квадраты"/>
          <p:cNvGrpSpPr/>
          <p:nvPr/>
        </p:nvGrpSpPr>
        <p:grpSpPr>
          <a:xfrm>
            <a:off x="0" y="3124415"/>
            <a:ext cx="1622332" cy="805061"/>
            <a:chOff x="0" y="2343311"/>
            <a:chExt cx="1217066" cy="603796"/>
          </a:xfrm>
        </p:grpSpPr>
        <p:sp>
          <p:nvSpPr>
            <p:cNvPr id="8" name="Скругленный прямоугольник 7"/>
            <p:cNvSpPr/>
            <p:nvPr/>
          </p:nvSpPr>
          <p:spPr>
            <a:xfrm>
              <a:off x="787514" y="2347123"/>
              <a:ext cx="429552" cy="59998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Скругленный прямоугольник 8"/>
            <p:cNvSpPr/>
            <p:nvPr/>
          </p:nvSpPr>
          <p:spPr>
            <a:xfrm>
              <a:off x="286370" y="2347123"/>
              <a:ext cx="429552" cy="599984"/>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со скругленными углами на одной стороне 9"/>
            <p:cNvSpPr/>
            <p:nvPr/>
          </p:nvSpPr>
          <p:spPr>
            <a:xfrm rot="5400000">
              <a:off x="-192604" y="2535915"/>
              <a:ext cx="599986" cy="214778"/>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grpSp>
        <p:nvGrpSpPr>
          <p:cNvPr id="19" name="нижний рисунок"/>
          <p:cNvGrpSpPr/>
          <p:nvPr/>
        </p:nvGrpSpPr>
        <p:grpSpPr>
          <a:xfrm>
            <a:off x="0" y="5409216"/>
            <a:ext cx="12188825" cy="1462483"/>
            <a:chOff x="0" y="4056912"/>
            <a:chExt cx="9144000" cy="1096862"/>
          </a:xfrm>
        </p:grpSpPr>
        <p:sp>
          <p:nvSpPr>
            <p:cNvPr id="20" name="Полилиния 19"/>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1"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grpSp>
      <p:sp>
        <p:nvSpPr>
          <p:cNvPr id="2" name="Заголовок 1"/>
          <p:cNvSpPr>
            <a:spLocks noGrp="1"/>
          </p:cNvSpPr>
          <p:nvPr>
            <p:ph type="title"/>
          </p:nvPr>
        </p:nvSpPr>
        <p:spPr>
          <a:xfrm>
            <a:off x="1828324" y="1932518"/>
            <a:ext cx="9141619" cy="2105367"/>
          </a:xfrm>
        </p:spPr>
        <p:txBody>
          <a:bodyPr rtlCol="0" anchor="b">
            <a:normAutofit/>
          </a:bodyPr>
          <a:lstStyle>
            <a:lvl1pPr algn="l">
              <a:defRPr sz="6000" b="0" cap="none" baseline="0"/>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1828324" y="4084264"/>
            <a:ext cx="9141619" cy="933297"/>
          </a:xfrm>
        </p:spPr>
        <p:txBody>
          <a:bodyPr rtlCol="0" anchor="t">
            <a:normAutofit/>
          </a:bodyPr>
          <a:lstStyle>
            <a:lvl1pPr marL="0" indent="0">
              <a:buNone/>
              <a:defRPr sz="2800">
                <a:solidFill>
                  <a:schemeClr val="accent1">
                    <a:lumMod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rtl="0"/>
            <a:r>
              <a:rPr lang="ru-RU" noProof="0"/>
              <a:t>Образец текста</a:t>
            </a:r>
          </a:p>
        </p:txBody>
      </p:sp>
      <p:sp>
        <p:nvSpPr>
          <p:cNvPr id="5" name="Нижний колонтитул 4"/>
          <p:cNvSpPr>
            <a:spLocks noGrp="1"/>
          </p:cNvSpPr>
          <p:nvPr>
            <p:ph type="ftr" sz="quarter" idx="11"/>
          </p:nvPr>
        </p:nvSpPr>
        <p:spPr/>
        <p:txBody>
          <a:bodyPr rtlCol="0"/>
          <a:lstStyle/>
          <a:p>
            <a:pPr rtl="0"/>
            <a:r>
              <a:rPr lang="ru-RU" noProof="0" dirty="0"/>
              <a:t>Добавить нижний колонтитул</a:t>
            </a:r>
          </a:p>
        </p:txBody>
      </p:sp>
      <p:sp>
        <p:nvSpPr>
          <p:cNvPr id="4" name="Дата 3"/>
          <p:cNvSpPr>
            <a:spLocks noGrp="1"/>
          </p:cNvSpPr>
          <p:nvPr>
            <p:ph type="dt" sz="half" idx="10"/>
          </p:nvPr>
        </p:nvSpPr>
        <p:spPr/>
        <p:txBody>
          <a:bodyPr rtlCol="0"/>
          <a:lstStyle/>
          <a:p>
            <a:pPr rtl="0"/>
            <a:fld id="{E6F899AA-DA4D-46BA-9834-BCB927DD4C15}" type="datetime1">
              <a:rPr lang="ru-RU" noProof="0" smtClean="0"/>
              <a:t>27.05.2022</a:t>
            </a:fld>
            <a:endParaRPr lang="ru-RU" noProof="0" dirty="0"/>
          </a:p>
        </p:txBody>
      </p:sp>
      <p:sp>
        <p:nvSpPr>
          <p:cNvPr id="6" name="Номер слайда 5"/>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143569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152400"/>
            <a:ext cx="9751060" cy="1295400"/>
          </a:xfrm>
        </p:spPr>
        <p:txBody>
          <a:bodyPr rtlCol="0"/>
          <a:lstStyle/>
          <a:p>
            <a:pPr rtl="0"/>
            <a:r>
              <a:rPr lang="ru-RU" noProof="0"/>
              <a:t>Образец заголовка</a:t>
            </a:r>
            <a:endParaRPr lang="ru-RU" noProof="0" dirty="0"/>
          </a:p>
        </p:txBody>
      </p:sp>
      <p:sp>
        <p:nvSpPr>
          <p:cNvPr id="3" name="Объект 2"/>
          <p:cNvSpPr>
            <a:spLocks noGrp="1"/>
          </p:cNvSpPr>
          <p:nvPr>
            <p:ph sz="half" idx="1"/>
          </p:nvPr>
        </p:nvSpPr>
        <p:spPr>
          <a:xfrm>
            <a:off x="1141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Объект 3"/>
          <p:cNvSpPr>
            <a:spLocks noGrp="1"/>
          </p:cNvSpPr>
          <p:nvPr>
            <p:ph sz="half" idx="2"/>
          </p:nvPr>
        </p:nvSpPr>
        <p:spPr>
          <a:xfrm>
            <a:off x="6094412" y="1600200"/>
            <a:ext cx="4875530"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6" name="Нижний колонтитул 5"/>
          <p:cNvSpPr>
            <a:spLocks noGrp="1"/>
          </p:cNvSpPr>
          <p:nvPr>
            <p:ph type="ftr" sz="quarter" idx="11"/>
          </p:nvPr>
        </p:nvSpPr>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p:txBody>
          <a:bodyPr rtlCol="0"/>
          <a:lstStyle/>
          <a:p>
            <a:pPr rtl="0"/>
            <a:fld id="{18A69E2C-A65E-42E3-A90C-E200494A08C5}" type="datetime1">
              <a:rPr lang="ru-RU" noProof="0" smtClean="0"/>
              <a:t>27.05.2022</a:t>
            </a:fld>
            <a:endParaRPr lang="ru-RU" noProof="0" dirty="0"/>
          </a:p>
        </p:txBody>
      </p:sp>
      <p:sp>
        <p:nvSpPr>
          <p:cNvPr id="7" name="Номер слайда 6"/>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1297796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1412" y="152400"/>
            <a:ext cx="9751060" cy="1295400"/>
          </a:xfrm>
        </p:spPr>
        <p:txBody>
          <a:bodyPr rtlCol="0"/>
          <a:lstStyle>
            <a:lvl1pPr>
              <a:defRPr/>
            </a:lvl1pPr>
          </a:lstStyle>
          <a:p>
            <a:pPr rtl="0"/>
            <a:r>
              <a:rPr lang="ru-RU" noProof="0"/>
              <a:t>Образец заголовка</a:t>
            </a:r>
            <a:endParaRPr lang="ru-RU" noProof="0" dirty="0"/>
          </a:p>
        </p:txBody>
      </p:sp>
      <p:sp>
        <p:nvSpPr>
          <p:cNvPr id="3" name="Текст 2"/>
          <p:cNvSpPr>
            <a:spLocks noGrp="1"/>
          </p:cNvSpPr>
          <p:nvPr>
            <p:ph type="body" idx="1"/>
          </p:nvPr>
        </p:nvSpPr>
        <p:spPr>
          <a:xfrm>
            <a:off x="1141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ru-RU" noProof="0"/>
              <a:t>Образец текста</a:t>
            </a:r>
          </a:p>
        </p:txBody>
      </p:sp>
      <p:sp>
        <p:nvSpPr>
          <p:cNvPr id="4" name="Объект 3"/>
          <p:cNvSpPr>
            <a:spLocks noGrp="1"/>
          </p:cNvSpPr>
          <p:nvPr>
            <p:ph sz="half" idx="2"/>
          </p:nvPr>
        </p:nvSpPr>
        <p:spPr>
          <a:xfrm>
            <a:off x="1141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5" name="Текст 4"/>
          <p:cNvSpPr>
            <a:spLocks noGrp="1"/>
          </p:cNvSpPr>
          <p:nvPr>
            <p:ph type="body" sz="quarter" idx="3"/>
          </p:nvPr>
        </p:nvSpPr>
        <p:spPr>
          <a:xfrm>
            <a:off x="6094412" y="1524000"/>
            <a:ext cx="4875530" cy="816429"/>
          </a:xfrm>
        </p:spPr>
        <p:txBody>
          <a:bodyPr rtlCol="0" anchor="ctr">
            <a:normAutofit/>
          </a:bodyPr>
          <a:lstStyle>
            <a:lvl1pPr marL="0" indent="0">
              <a:buNone/>
              <a:defRPr sz="2800" b="0">
                <a:solidFill>
                  <a:schemeClr val="accent1">
                    <a:lumMod val="75000"/>
                  </a:schemeClr>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rtl="0"/>
            <a:r>
              <a:rPr lang="ru-RU" noProof="0"/>
              <a:t>Образец текста</a:t>
            </a:r>
          </a:p>
        </p:txBody>
      </p:sp>
      <p:sp>
        <p:nvSpPr>
          <p:cNvPr id="6" name="Объект 5"/>
          <p:cNvSpPr>
            <a:spLocks noGrp="1"/>
          </p:cNvSpPr>
          <p:nvPr>
            <p:ph sz="quarter" idx="4"/>
          </p:nvPr>
        </p:nvSpPr>
        <p:spPr>
          <a:xfrm>
            <a:off x="6094412" y="2413000"/>
            <a:ext cx="4875530" cy="3759199"/>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baseline="0"/>
            </a:lvl8pPr>
            <a:lvl9pPr>
              <a:defRPr sz="2000" baseline="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8" name="Нижний колонтитул 7"/>
          <p:cNvSpPr>
            <a:spLocks noGrp="1"/>
          </p:cNvSpPr>
          <p:nvPr>
            <p:ph type="ftr" sz="quarter" idx="11"/>
          </p:nvPr>
        </p:nvSpPr>
        <p:spPr/>
        <p:txBody>
          <a:bodyPr rtlCol="0"/>
          <a:lstStyle/>
          <a:p>
            <a:pPr rtl="0"/>
            <a:r>
              <a:rPr lang="ru-RU" noProof="0" dirty="0"/>
              <a:t>Добавить нижний колонтитул</a:t>
            </a:r>
          </a:p>
        </p:txBody>
      </p:sp>
      <p:sp>
        <p:nvSpPr>
          <p:cNvPr id="7" name="Дата 6"/>
          <p:cNvSpPr>
            <a:spLocks noGrp="1"/>
          </p:cNvSpPr>
          <p:nvPr>
            <p:ph type="dt" sz="half" idx="10"/>
          </p:nvPr>
        </p:nvSpPr>
        <p:spPr/>
        <p:txBody>
          <a:bodyPr rtlCol="0"/>
          <a:lstStyle/>
          <a:p>
            <a:pPr rtl="0"/>
            <a:fld id="{DE93C54A-9946-4A4B-A4C3-BDBD43A2E79F}" type="datetime1">
              <a:rPr lang="ru-RU" noProof="0" smtClean="0"/>
              <a:t>27.05.2022</a:t>
            </a:fld>
            <a:endParaRPr lang="ru-RU" noProof="0" dirty="0"/>
          </a:p>
        </p:txBody>
      </p:sp>
      <p:sp>
        <p:nvSpPr>
          <p:cNvPr id="9" name="Номер слайда 8"/>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48703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endParaRPr lang="ru-RU" noProof="0" dirty="0"/>
          </a:p>
        </p:txBody>
      </p:sp>
      <p:sp>
        <p:nvSpPr>
          <p:cNvPr id="4" name="Нижний колонтитул 3"/>
          <p:cNvSpPr>
            <a:spLocks noGrp="1"/>
          </p:cNvSpPr>
          <p:nvPr>
            <p:ph type="ftr" sz="quarter" idx="11"/>
          </p:nvPr>
        </p:nvSpPr>
        <p:spPr/>
        <p:txBody>
          <a:bodyPr rtlCol="0"/>
          <a:lstStyle/>
          <a:p>
            <a:pPr rtl="0"/>
            <a:r>
              <a:rPr lang="ru-RU" noProof="0" dirty="0"/>
              <a:t>Добавить нижний колонтитул</a:t>
            </a:r>
          </a:p>
        </p:txBody>
      </p:sp>
      <p:sp>
        <p:nvSpPr>
          <p:cNvPr id="3" name="Дата 2"/>
          <p:cNvSpPr>
            <a:spLocks noGrp="1"/>
          </p:cNvSpPr>
          <p:nvPr>
            <p:ph type="dt" sz="half" idx="10"/>
          </p:nvPr>
        </p:nvSpPr>
        <p:spPr/>
        <p:txBody>
          <a:bodyPr rtlCol="0"/>
          <a:lstStyle/>
          <a:p>
            <a:pPr rtl="0"/>
            <a:fld id="{E43C5E81-34F8-40EA-A39B-866E39767BAA}" type="datetime1">
              <a:rPr lang="ru-RU" noProof="0" smtClean="0"/>
              <a:t>27.05.2022</a:t>
            </a:fld>
            <a:endParaRPr lang="ru-RU" noProof="0" dirty="0"/>
          </a:p>
        </p:txBody>
      </p:sp>
      <p:sp>
        <p:nvSpPr>
          <p:cNvPr id="5" name="Номер слайда 4"/>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9690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p:spTree>
      <p:nvGrpSpPr>
        <p:cNvPr id="1" name=""/>
        <p:cNvGrpSpPr/>
        <p:nvPr/>
      </p:nvGrpSpPr>
      <p:grpSpPr>
        <a:xfrm>
          <a:off x="0" y="0"/>
          <a:ext cx="0" cy="0"/>
          <a:chOff x="0" y="0"/>
          <a:chExt cx="0" cy="0"/>
        </a:xfrm>
      </p:grpSpPr>
      <p:grpSp>
        <p:nvGrpSpPr>
          <p:cNvPr id="8" name="нижний рисунок"/>
          <p:cNvGrpSpPr/>
          <p:nvPr/>
        </p:nvGrpSpPr>
        <p:grpSpPr>
          <a:xfrm>
            <a:off x="0" y="5409216"/>
            <a:ext cx="12188825" cy="1462483"/>
            <a:chOff x="0" y="4056912"/>
            <a:chExt cx="9144000" cy="1096862"/>
          </a:xfrm>
        </p:grpSpPr>
        <p:sp>
          <p:nvSpPr>
            <p:cNvPr id="9" name="Полилиния 8"/>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a:p>
          </p:txBody>
        </p:sp>
        <p:sp>
          <p:nvSpPr>
            <p:cNvPr id="10"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a:p>
          </p:txBody>
        </p:sp>
      </p:grpSp>
      <p:sp>
        <p:nvSpPr>
          <p:cNvPr id="3" name="Нижний колонтитул 2"/>
          <p:cNvSpPr>
            <a:spLocks noGrp="1"/>
          </p:cNvSpPr>
          <p:nvPr>
            <p:ph type="ftr" sz="quarter" idx="11"/>
          </p:nvPr>
        </p:nvSpPr>
        <p:spPr/>
        <p:txBody>
          <a:bodyPr rtlCol="0"/>
          <a:lstStyle/>
          <a:p>
            <a:pPr rtl="0"/>
            <a:r>
              <a:rPr lang="ru"/>
              <a:t>Добавить нижний колонтитул</a:t>
            </a:r>
          </a:p>
        </p:txBody>
      </p:sp>
      <p:sp>
        <p:nvSpPr>
          <p:cNvPr id="2" name="Дата 1"/>
          <p:cNvSpPr>
            <a:spLocks noGrp="1"/>
          </p:cNvSpPr>
          <p:nvPr>
            <p:ph type="dt" sz="half" idx="10"/>
          </p:nvPr>
        </p:nvSpPr>
        <p:spPr/>
        <p:txBody>
          <a:bodyPr rtlCol="0"/>
          <a:lstStyle/>
          <a:p>
            <a:pPr rtl="0"/>
            <a:fld id="{BB0AD6E4-82E2-48A6-B086-3DF3B0E1BE75}" type="datetime1">
              <a:rPr lang="ru-RU" smtClean="0"/>
              <a:t>27.05.2022</a:t>
            </a:fld>
            <a:endParaRPr/>
          </a:p>
        </p:txBody>
      </p:sp>
      <p:sp>
        <p:nvSpPr>
          <p:cNvPr id="4" name="Номер слайда 3"/>
          <p:cNvSpPr>
            <a:spLocks noGrp="1"/>
          </p:cNvSpPr>
          <p:nvPr>
            <p:ph type="sldNum" sz="quarter" idx="12"/>
          </p:nvPr>
        </p:nvSpPr>
        <p:spPr/>
        <p:txBody>
          <a:bodyPr rtlCol="0"/>
          <a:lstStyle/>
          <a:p>
            <a:pPr rtl="0"/>
            <a:fld id="{34C99D79-8A4B-4031-B1E0-AF26F8EDF2BC}" type="slidenum">
              <a:rPr/>
              <a:t>‹#›</a:t>
            </a:fld>
            <a:endParaRPr/>
          </a:p>
        </p:txBody>
      </p:sp>
    </p:spTree>
    <p:extLst>
      <p:ext uri="{BB962C8B-B14F-4D97-AF65-F5344CB8AC3E}">
        <p14:creationId xmlns:p14="http://schemas.microsoft.com/office/powerpoint/2010/main" val="222539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a:defRPr sz="3600" b="0"/>
            </a:lvl1pPr>
          </a:lstStyle>
          <a:p>
            <a:pPr rtl="0"/>
            <a:r>
              <a:rPr lang="ru-RU" noProof="0"/>
              <a:t>Образец заголовка</a:t>
            </a:r>
            <a:endParaRPr lang="ru-RU" noProof="0" dirty="0"/>
          </a:p>
        </p:txBody>
      </p:sp>
      <p:sp>
        <p:nvSpPr>
          <p:cNvPr id="3" name="Объект 2"/>
          <p:cNvSpPr>
            <a:spLocks noGrp="1"/>
          </p:cNvSpPr>
          <p:nvPr>
            <p:ph idx="1"/>
          </p:nvPr>
        </p:nvSpPr>
        <p:spPr>
          <a:xfrm>
            <a:off x="4875530" y="1600200"/>
            <a:ext cx="6094413" cy="4572000"/>
          </a:xfrm>
        </p:spPr>
        <p:txBody>
          <a:bodyPr rtlCol="0">
            <a:normAutofit/>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endParaRPr lang="ru-RU" noProof="0" dirty="0"/>
          </a:p>
        </p:txBody>
      </p:sp>
      <p:sp>
        <p:nvSpPr>
          <p:cNvPr id="4" name="Текст 3"/>
          <p:cNvSpPr>
            <a:spLocks noGrp="1"/>
          </p:cNvSpPr>
          <p:nvPr>
            <p:ph type="body" sz="half" idx="2"/>
          </p:nvPr>
        </p:nvSpPr>
        <p:spPr>
          <a:xfrm>
            <a:off x="1218883" y="1600202"/>
            <a:ext cx="3453500" cy="4571999"/>
          </a:xfrm>
        </p:spPr>
        <p:txBody>
          <a:bodyPr rtlCol="0">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p:txBody>
          <a:bodyPr rtlCol="0"/>
          <a:lstStyle/>
          <a:p>
            <a:pPr rtl="0"/>
            <a:fld id="{9C150A44-09C1-4A7E-9472-5C98206358FA}" type="datetime1">
              <a:rPr lang="ru-RU" noProof="0" smtClean="0"/>
              <a:t>27.05.2022</a:t>
            </a:fld>
            <a:endParaRPr lang="ru-RU" noProof="0" dirty="0"/>
          </a:p>
        </p:txBody>
      </p:sp>
      <p:sp>
        <p:nvSpPr>
          <p:cNvPr id="7" name="Номер слайда 6"/>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348396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chor="b">
            <a:normAutofit/>
          </a:bodyPr>
          <a:lstStyle>
            <a:lvl1pPr algn="l">
              <a:defRPr sz="3600" b="0"/>
            </a:lvl1pPr>
          </a:lstStyle>
          <a:p>
            <a:pPr rtl="0"/>
            <a:r>
              <a:rPr lang="ru-RU" noProof="0"/>
              <a:t>Образец заголовка</a:t>
            </a:r>
            <a:endParaRPr lang="ru-RU" noProof="0" dirty="0"/>
          </a:p>
        </p:txBody>
      </p:sp>
      <p:sp>
        <p:nvSpPr>
          <p:cNvPr id="3" name="Рисунок 2" descr="Пустой заполнитель, вместо которого можно добавить изображение. Щелкните заполнитель и выберите изображение, которое необходимо добавить"/>
          <p:cNvSpPr>
            <a:spLocks noGrp="1"/>
          </p:cNvSpPr>
          <p:nvPr>
            <p:ph type="pic" idx="1"/>
          </p:nvPr>
        </p:nvSpPr>
        <p:spPr>
          <a:xfrm>
            <a:off x="1218887" y="1600200"/>
            <a:ext cx="6703850" cy="3657600"/>
          </a:xfrm>
          <a:prstGeom prst="roundRect">
            <a:avLst>
              <a:gd name="adj" fmla="val 3098"/>
            </a:avLst>
          </a:prstGeom>
        </p:spPr>
        <p:txBody>
          <a:bodyPr rtlCol="0">
            <a:normAutofit/>
          </a:bodyPr>
          <a:lstStyle>
            <a:lvl1pPr marL="0" indent="0">
              <a:buNone/>
              <a:defRPr sz="27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pPr rtl="0"/>
            <a:r>
              <a:rPr lang="ru-RU" noProof="0"/>
              <a:t>Вставка рисунка</a:t>
            </a:r>
            <a:endParaRPr lang="ru-RU" noProof="0" dirty="0"/>
          </a:p>
        </p:txBody>
      </p:sp>
      <p:sp>
        <p:nvSpPr>
          <p:cNvPr id="4" name="Текст 3"/>
          <p:cNvSpPr>
            <a:spLocks noGrp="1"/>
          </p:cNvSpPr>
          <p:nvPr>
            <p:ph type="body" sz="half" idx="2"/>
          </p:nvPr>
        </p:nvSpPr>
        <p:spPr>
          <a:xfrm>
            <a:off x="8125883" y="1600200"/>
            <a:ext cx="2844059" cy="3759200"/>
          </a:xfrm>
        </p:spPr>
        <p:txBody>
          <a:bodyPr rtlCol="0" anchor="b">
            <a:normAutofit/>
          </a:bodyPr>
          <a:lstStyle>
            <a:lvl1pPr marL="0" indent="0">
              <a:buNone/>
              <a:defRPr sz="2800">
                <a:solidFill>
                  <a:schemeClr val="accent1">
                    <a:lumMod val="75000"/>
                  </a:schemeClr>
                </a:solidFill>
              </a:defRPr>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rtl="0"/>
            <a:r>
              <a:rPr lang="ru-RU" noProof="0"/>
              <a:t>Образец текста</a:t>
            </a:r>
          </a:p>
        </p:txBody>
      </p:sp>
      <p:sp>
        <p:nvSpPr>
          <p:cNvPr id="6" name="Нижний колонтитул 5"/>
          <p:cNvSpPr>
            <a:spLocks noGrp="1"/>
          </p:cNvSpPr>
          <p:nvPr>
            <p:ph type="ftr" sz="quarter" idx="11"/>
          </p:nvPr>
        </p:nvSpPr>
        <p:spPr/>
        <p:txBody>
          <a:bodyPr rtlCol="0"/>
          <a:lstStyle/>
          <a:p>
            <a:pPr rtl="0"/>
            <a:r>
              <a:rPr lang="ru-RU" noProof="0" dirty="0"/>
              <a:t>Добавить нижний колонтитул</a:t>
            </a:r>
          </a:p>
        </p:txBody>
      </p:sp>
      <p:sp>
        <p:nvSpPr>
          <p:cNvPr id="5" name="Дата 4"/>
          <p:cNvSpPr>
            <a:spLocks noGrp="1"/>
          </p:cNvSpPr>
          <p:nvPr>
            <p:ph type="dt" sz="half" idx="10"/>
          </p:nvPr>
        </p:nvSpPr>
        <p:spPr/>
        <p:txBody>
          <a:bodyPr rtlCol="0"/>
          <a:lstStyle/>
          <a:p>
            <a:pPr rtl="0"/>
            <a:fld id="{44D49401-5020-4FE0-B4E2-643A8C022F9F}" type="datetime1">
              <a:rPr lang="ru-RU" noProof="0" smtClean="0"/>
              <a:t>27.05.2022</a:t>
            </a:fld>
            <a:endParaRPr lang="ru-RU" noProof="0" dirty="0"/>
          </a:p>
        </p:txBody>
      </p:sp>
      <p:sp>
        <p:nvSpPr>
          <p:cNvPr id="7" name="Номер слайда 6"/>
          <p:cNvSpPr>
            <a:spLocks noGrp="1"/>
          </p:cNvSpPr>
          <p:nvPr>
            <p:ph type="sldNum" sz="quarter" idx="12"/>
          </p:nvPr>
        </p:nvSpPr>
        <p:spPr/>
        <p:txBody>
          <a:bodyPr rtlCol="0"/>
          <a:lstStyle/>
          <a:p>
            <a:pPr rtl="0"/>
            <a:fld id="{34C99D79-8A4B-4031-B1E0-AF26F8EDF2BC}" type="slidenum">
              <a:rPr lang="ru-RU" noProof="0" smtClean="0"/>
              <a:t>‹#›</a:t>
            </a:fld>
            <a:endParaRPr lang="ru-RU" noProof="0" dirty="0"/>
          </a:p>
        </p:txBody>
      </p:sp>
    </p:spTree>
    <p:extLst>
      <p:ext uri="{BB962C8B-B14F-4D97-AF65-F5344CB8AC3E}">
        <p14:creationId xmlns:p14="http://schemas.microsoft.com/office/powerpoint/2010/main" val="1442985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нижний рисунок"/>
          <p:cNvGrpSpPr/>
          <p:nvPr/>
        </p:nvGrpSpPr>
        <p:grpSpPr>
          <a:xfrm>
            <a:off x="0" y="5409216"/>
            <a:ext cx="12188825" cy="1462483"/>
            <a:chOff x="0" y="4056912"/>
            <a:chExt cx="9144000" cy="1096862"/>
          </a:xfrm>
        </p:grpSpPr>
        <p:sp>
          <p:nvSpPr>
            <p:cNvPr id="21" name="Полилиния 20"/>
            <p:cNvSpPr/>
            <p:nvPr/>
          </p:nvSpPr>
          <p:spPr bwMode="ltGray">
            <a:xfrm rot="5400000">
              <a:off x="4119794" y="119293"/>
              <a:ext cx="904412" cy="9144000"/>
            </a:xfrm>
            <a:custGeom>
              <a:avLst/>
              <a:gdLst/>
              <a:ahLst/>
              <a:cxnLst/>
              <a:rect l="l" t="t" r="r" b="b"/>
              <a:pathLst>
                <a:path w="904412" h="9144000">
                  <a:moveTo>
                    <a:pt x="0" y="0"/>
                  </a:moveTo>
                  <a:lnTo>
                    <a:pt x="904412" y="0"/>
                  </a:lnTo>
                  <a:lnTo>
                    <a:pt x="904412" y="9144000"/>
                  </a:lnTo>
                  <a:lnTo>
                    <a:pt x="391235" y="9144000"/>
                  </a:lnTo>
                  <a:cubicBezTo>
                    <a:pt x="445385" y="6730684"/>
                    <a:pt x="250230" y="1995757"/>
                    <a:pt x="0" y="0"/>
                  </a:cubicBezTo>
                  <a:close/>
                </a:path>
              </a:pathLst>
            </a:cu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8" name="Прямоугольник 72"/>
            <p:cNvSpPr/>
            <p:nvPr/>
          </p:nvSpPr>
          <p:spPr bwMode="ltGray">
            <a:xfrm rot="5400000">
              <a:off x="4023569" y="33343"/>
              <a:ext cx="1096862" cy="9144000"/>
            </a:xfrm>
            <a:custGeom>
              <a:avLst/>
              <a:gdLst/>
              <a:ahLst/>
              <a:cxnLst/>
              <a:rect l="l" t="t" r="r" b="b"/>
              <a:pathLst>
                <a:path w="1096862" h="9144000">
                  <a:moveTo>
                    <a:pt x="1096861" y="9136375"/>
                  </a:moveTo>
                  <a:lnTo>
                    <a:pt x="1096861" y="0"/>
                  </a:lnTo>
                  <a:lnTo>
                    <a:pt x="1096862" y="0"/>
                  </a:lnTo>
                  <a:lnTo>
                    <a:pt x="1096862" y="9136375"/>
                  </a:lnTo>
                  <a:close/>
                  <a:moveTo>
                    <a:pt x="0" y="0"/>
                  </a:moveTo>
                  <a:lnTo>
                    <a:pt x="142171" y="0"/>
                  </a:lnTo>
                  <a:cubicBezTo>
                    <a:pt x="214017" y="532804"/>
                    <a:pt x="281641" y="1260834"/>
                    <a:pt x="340913" y="2087809"/>
                  </a:cubicBezTo>
                  <a:cubicBezTo>
                    <a:pt x="492781" y="4358443"/>
                    <a:pt x="587048" y="7374964"/>
                    <a:pt x="547354" y="9144000"/>
                  </a:cubicBezTo>
                  <a:lnTo>
                    <a:pt x="452132" y="9144000"/>
                  </a:lnTo>
                  <a:cubicBezTo>
                    <a:pt x="484963" y="4670358"/>
                    <a:pt x="240277" y="2482661"/>
                    <a:pt x="0" y="0"/>
                  </a:cubicBezTo>
                  <a:close/>
                </a:path>
              </a:pathLst>
            </a:custGeom>
            <a:solidFill>
              <a:schemeClr val="tx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ru-RU" noProof="0" dirty="0"/>
            </a:p>
          </p:txBody>
        </p:sp>
      </p:grpSp>
      <p:grpSp>
        <p:nvGrpSpPr>
          <p:cNvPr id="7" name="квадраты"/>
          <p:cNvGrpSpPr/>
          <p:nvPr/>
        </p:nvGrpSpPr>
        <p:grpSpPr>
          <a:xfrm>
            <a:off x="1" y="800551"/>
            <a:ext cx="1063023" cy="524183"/>
            <a:chOff x="0" y="452558"/>
            <a:chExt cx="914400" cy="524182"/>
          </a:xfrm>
        </p:grpSpPr>
        <p:sp>
          <p:nvSpPr>
            <p:cNvPr id="8" name="Скругленный прямоугольник 7"/>
            <p:cNvSpPr/>
            <p:nvPr/>
          </p:nvSpPr>
          <p:spPr>
            <a:xfrm>
              <a:off x="591671" y="452558"/>
              <a:ext cx="322729" cy="52418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9" name="Скругленный прямоугольник 8"/>
            <p:cNvSpPr/>
            <p:nvPr/>
          </p:nvSpPr>
          <p:spPr>
            <a:xfrm>
              <a:off x="215154" y="452558"/>
              <a:ext cx="322729" cy="52418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со скругленными углами на одной стороне 9"/>
            <p:cNvSpPr/>
            <p:nvPr/>
          </p:nvSpPr>
          <p:spPr>
            <a:xfrm rot="5400000">
              <a:off x="-181408" y="633966"/>
              <a:ext cx="524182" cy="161366"/>
            </a:xfrm>
            <a:prstGeom prst="round2SameRect">
              <a:avLst>
                <a:gd name="adj1" fmla="val 29167"/>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grpSp>
      <p:sp>
        <p:nvSpPr>
          <p:cNvPr id="2" name="Заголовок 1"/>
          <p:cNvSpPr>
            <a:spLocks noGrp="1"/>
          </p:cNvSpPr>
          <p:nvPr>
            <p:ph type="title"/>
          </p:nvPr>
        </p:nvSpPr>
        <p:spPr>
          <a:xfrm>
            <a:off x="1218883" y="152400"/>
            <a:ext cx="9751060" cy="1295400"/>
          </a:xfrm>
          <a:prstGeom prst="rect">
            <a:avLst/>
          </a:prstGeom>
        </p:spPr>
        <p:txBody>
          <a:bodyPr vert="horz" lIns="121899" tIns="60949" rIns="121899" bIns="60949" rtlCol="0" anchor="b">
            <a:normAutofit/>
          </a:bodyPr>
          <a:lstStyle/>
          <a:p>
            <a:pPr rtl="0"/>
            <a:r>
              <a:rPr lang="ru-RU" noProof="0" dirty="0"/>
              <a:t>Образец заголовка</a:t>
            </a:r>
          </a:p>
        </p:txBody>
      </p:sp>
      <p:sp>
        <p:nvSpPr>
          <p:cNvPr id="3" name="Текст 2"/>
          <p:cNvSpPr>
            <a:spLocks noGrp="1"/>
          </p:cNvSpPr>
          <p:nvPr>
            <p:ph type="body" idx="1"/>
          </p:nvPr>
        </p:nvSpPr>
        <p:spPr>
          <a:xfrm>
            <a:off x="1218883" y="1600200"/>
            <a:ext cx="9751060" cy="4572000"/>
          </a:xfrm>
          <a:prstGeom prst="rect">
            <a:avLst/>
          </a:prstGeom>
        </p:spPr>
        <p:txBody>
          <a:bodyPr vert="horz" lIns="121899" tIns="60949" rIns="121899" bIns="60949" rtlCol="0">
            <a:norm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p:cNvSpPr>
            <a:spLocks noGrp="1"/>
          </p:cNvSpPr>
          <p:nvPr>
            <p:ph type="ftr" sz="quarter" idx="3"/>
          </p:nvPr>
        </p:nvSpPr>
        <p:spPr>
          <a:xfrm>
            <a:off x="1218883" y="6448425"/>
            <a:ext cx="8288401" cy="180976"/>
          </a:xfrm>
          <a:prstGeom prst="rect">
            <a:avLst/>
          </a:prstGeom>
        </p:spPr>
        <p:txBody>
          <a:bodyPr vert="horz" lIns="121899" tIns="60949" rIns="121899" bIns="60949" rtlCol="0" anchor="ctr"/>
          <a:lstStyle>
            <a:lvl1pPr algn="l">
              <a:defRPr sz="1200">
                <a:solidFill>
                  <a:schemeClr val="tx1"/>
                </a:solidFill>
              </a:defRPr>
            </a:lvl1pPr>
          </a:lstStyle>
          <a:p>
            <a:pPr rtl="0"/>
            <a:r>
              <a:rPr lang="ru-RU" noProof="0" dirty="0"/>
              <a:t>Добавить нижний колонтитул</a:t>
            </a:r>
          </a:p>
        </p:txBody>
      </p:sp>
      <p:sp>
        <p:nvSpPr>
          <p:cNvPr id="4" name="Дата 3"/>
          <p:cNvSpPr>
            <a:spLocks noGrp="1"/>
          </p:cNvSpPr>
          <p:nvPr>
            <p:ph type="dt" sz="half" idx="2"/>
          </p:nvPr>
        </p:nvSpPr>
        <p:spPr>
          <a:xfrm>
            <a:off x="9547913" y="6448425"/>
            <a:ext cx="1422030" cy="180976"/>
          </a:xfrm>
          <a:prstGeom prst="rect">
            <a:avLst/>
          </a:prstGeom>
        </p:spPr>
        <p:txBody>
          <a:bodyPr vert="horz" lIns="121899" tIns="60949" rIns="121899" bIns="60949" rtlCol="0" anchor="ctr"/>
          <a:lstStyle>
            <a:lvl1pPr algn="r">
              <a:defRPr sz="1200">
                <a:solidFill>
                  <a:schemeClr val="tx1"/>
                </a:solidFill>
              </a:defRPr>
            </a:lvl1pPr>
          </a:lstStyle>
          <a:p>
            <a:pPr rtl="0"/>
            <a:fld id="{30A586CD-6E88-434E-9F01-516BCC1F6524}" type="datetime1">
              <a:rPr lang="ru-RU" noProof="0" smtClean="0"/>
              <a:t>27.05.2022</a:t>
            </a:fld>
            <a:endParaRPr lang="ru-RU" noProof="0" dirty="0"/>
          </a:p>
        </p:txBody>
      </p:sp>
      <p:sp>
        <p:nvSpPr>
          <p:cNvPr id="6" name="Номер слайда 5"/>
          <p:cNvSpPr>
            <a:spLocks noGrp="1"/>
          </p:cNvSpPr>
          <p:nvPr>
            <p:ph type="sldNum" sz="quarter" idx="4"/>
          </p:nvPr>
        </p:nvSpPr>
        <p:spPr>
          <a:xfrm>
            <a:off x="11071516" y="6448425"/>
            <a:ext cx="812588" cy="180976"/>
          </a:xfrm>
          <a:prstGeom prst="rect">
            <a:avLst/>
          </a:prstGeom>
        </p:spPr>
        <p:txBody>
          <a:bodyPr vert="horz" lIns="121899" tIns="60949" rIns="121899" bIns="60949" rtlCol="0" anchor="ctr"/>
          <a:lstStyle>
            <a:lvl1pPr algn="r">
              <a:defRPr sz="1200">
                <a:solidFill>
                  <a:schemeClr val="tx1"/>
                </a:solidFill>
              </a:defRPr>
            </a:lvl1pPr>
          </a:lstStyle>
          <a:p>
            <a:pPr rtl="0"/>
            <a:fld id="{34C99D79-8A4B-4031-B1E0-AF26F8EDF2BC}" type="slidenum">
              <a:rPr lang="ru-RU" noProof="0" smtClean="0"/>
              <a:pPr/>
              <a:t>‹#›</a:t>
            </a:fld>
            <a:endParaRPr lang="ru-RU" noProof="0" dirty="0"/>
          </a:p>
        </p:txBody>
      </p:sp>
    </p:spTree>
    <p:extLst>
      <p:ext uri="{BB962C8B-B14F-4D97-AF65-F5344CB8AC3E}">
        <p14:creationId xmlns:p14="http://schemas.microsoft.com/office/powerpoint/2010/main" val="178268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800"/>
        </a:spcBef>
        <a:buClr>
          <a:schemeClr val="accent1">
            <a:lumMod val="75000"/>
          </a:schemeClr>
        </a:buClr>
        <a:buFont typeface="Arial" pitchFamily="34" charset="0"/>
        <a:buChar char="•"/>
        <a:defRPr sz="2800" kern="1200">
          <a:solidFill>
            <a:schemeClr val="tx1"/>
          </a:solidFill>
          <a:latin typeface="+mn-lt"/>
          <a:ea typeface="+mn-ea"/>
          <a:cs typeface="+mn-cs"/>
        </a:defRPr>
      </a:lvl1pPr>
      <a:lvl2pPr marL="755772" indent="-304747" algn="l" defTabSz="1218987" rtl="0" eaLnBrk="1" latinLnBrk="0" hangingPunct="1">
        <a:lnSpc>
          <a:spcPct val="90000"/>
        </a:lnSpc>
        <a:spcBef>
          <a:spcPts val="1200"/>
        </a:spcBef>
        <a:buClr>
          <a:schemeClr val="accent1">
            <a:lumMod val="75000"/>
          </a:schemeClr>
        </a:buClr>
        <a:buFont typeface="Arial" pitchFamily="34" charset="0"/>
        <a:buChar char="–"/>
        <a:defRPr sz="2400" kern="1200">
          <a:solidFill>
            <a:schemeClr val="tx1"/>
          </a:solidFill>
          <a:latin typeface="+mn-lt"/>
          <a:ea typeface="+mn-ea"/>
          <a:cs typeface="+mn-cs"/>
        </a:defRPr>
      </a:lvl2pPr>
      <a:lvl3pPr marL="120679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3pPr>
      <a:lvl4pPr marL="1657822"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4pPr>
      <a:lvl5pPr marL="2108847" indent="-304747" algn="l" defTabSz="1218987" rtl="0" eaLnBrk="1" latinLnBrk="0" hangingPunct="1">
        <a:lnSpc>
          <a:spcPct val="90000"/>
        </a:lnSpc>
        <a:spcBef>
          <a:spcPts val="800"/>
        </a:spcBef>
        <a:buClr>
          <a:schemeClr val="accent1">
            <a:lumMod val="75000"/>
          </a:schemeClr>
        </a:buClr>
        <a:buFont typeface="Arial" pitchFamily="34" charset="0"/>
        <a:buChar char="•"/>
        <a:defRPr sz="2000" kern="1200">
          <a:solidFill>
            <a:schemeClr val="tx1"/>
          </a:solidFill>
          <a:latin typeface="+mn-lt"/>
          <a:ea typeface="+mn-ea"/>
          <a:cs typeface="+mn-cs"/>
        </a:defRPr>
      </a:lvl5pPr>
      <a:lvl6pPr marL="255987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6pPr>
      <a:lvl7pPr marL="301089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7pPr>
      <a:lvl8pPr marL="3461922"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8pPr>
      <a:lvl9pPr marL="3912947" indent="-304747" algn="l" defTabSz="1218987" rtl="0" eaLnBrk="1" latinLnBrk="0" hangingPunct="1">
        <a:lnSpc>
          <a:spcPct val="90000"/>
        </a:lnSpc>
        <a:spcBef>
          <a:spcPts val="800"/>
        </a:spcBef>
        <a:buClr>
          <a:schemeClr val="accent1"/>
        </a:buClr>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rtlCol="0"/>
          <a:lstStyle/>
          <a:p>
            <a:pPr rtl="0"/>
            <a:r>
              <a:rPr lang="ru-RU" dirty="0"/>
              <a:t>Прием пищи</a:t>
            </a:r>
          </a:p>
        </p:txBody>
      </p:sp>
      <p:sp>
        <p:nvSpPr>
          <p:cNvPr id="5" name="Прямоугольник 4">
            <a:extLst>
              <a:ext uri="{FF2B5EF4-FFF2-40B4-BE49-F238E27FC236}">
                <a16:creationId xmlns:a16="http://schemas.microsoft.com/office/drawing/2014/main" id="{E5B2AB44-61F3-B8B6-1F32-A86902A16C76}"/>
              </a:ext>
            </a:extLst>
          </p:cNvPr>
          <p:cNvSpPr/>
          <p:nvPr/>
        </p:nvSpPr>
        <p:spPr>
          <a:xfrm>
            <a:off x="1485900" y="2852936"/>
            <a:ext cx="9865096" cy="37444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одзаголовок 2"/>
          <p:cNvSpPr>
            <a:spLocks noGrp="1"/>
          </p:cNvSpPr>
          <p:nvPr>
            <p:ph type="subTitle" idx="1"/>
          </p:nvPr>
        </p:nvSpPr>
        <p:spPr>
          <a:xfrm>
            <a:off x="2209378" y="5574434"/>
            <a:ext cx="8760566" cy="886344"/>
          </a:xfrm>
        </p:spPr>
        <p:txBody>
          <a:bodyPr rtlCol="0">
            <a:normAutofit lnSpcReduction="10000"/>
          </a:bodyPr>
          <a:lstStyle/>
          <a:p>
            <a:pPr algn="r" rtl="0">
              <a:spcBef>
                <a:spcPts val="0"/>
              </a:spcBef>
            </a:pPr>
            <a:r>
              <a:rPr lang="ru-RU" sz="2000" dirty="0"/>
              <a:t>Педагог-психолог</a:t>
            </a:r>
          </a:p>
          <a:p>
            <a:pPr algn="r" rtl="0">
              <a:spcBef>
                <a:spcPts val="0"/>
              </a:spcBef>
            </a:pPr>
            <a:r>
              <a:rPr lang="ru-RU" sz="2000" dirty="0"/>
              <a:t>Кавказского филиала ГБУ КК «</a:t>
            </a:r>
            <a:r>
              <a:rPr lang="ru-RU" sz="2000" dirty="0" err="1"/>
              <a:t>ЦДиК</a:t>
            </a:r>
            <a:r>
              <a:rPr lang="ru-RU" sz="2000" dirty="0"/>
              <a:t>»</a:t>
            </a:r>
          </a:p>
          <a:p>
            <a:pPr algn="r" rtl="0">
              <a:spcBef>
                <a:spcPts val="0"/>
              </a:spcBef>
            </a:pPr>
            <a:r>
              <a:rPr lang="ru-RU" sz="2000" dirty="0" err="1"/>
              <a:t>Перегудова</a:t>
            </a:r>
            <a:r>
              <a:rPr lang="ru-RU" sz="2000" dirty="0"/>
              <a:t> Татьяна </a:t>
            </a:r>
            <a:r>
              <a:rPr lang="ru-RU" sz="2000" dirty="0" err="1"/>
              <a:t>Мироновна</a:t>
            </a:r>
            <a:endParaRPr lang="ru-RU" sz="2000" dirty="0"/>
          </a:p>
          <a:p>
            <a:pPr rtl="0"/>
            <a:endParaRPr lang="ru-RU" dirty="0"/>
          </a:p>
        </p:txBody>
      </p:sp>
      <p:pic>
        <p:nvPicPr>
          <p:cNvPr id="4" name="Рисунок 3" descr="Как научить ребенка с аутизмом есть твердую пищу? | Фонд Выход, аутизм в  России">
            <a:extLst>
              <a:ext uri="{FF2B5EF4-FFF2-40B4-BE49-F238E27FC236}">
                <a16:creationId xmlns:a16="http://schemas.microsoft.com/office/drawing/2014/main" id="{AF7208C6-14D8-3CEB-4970-EFFDAE3FD163}"/>
              </a:ext>
            </a:extLst>
          </p:cNvPr>
          <p:cNvPicPr>
            <a:picLocks noChangeAspect="1"/>
          </p:cNvPicPr>
          <p:nvPr/>
        </p:nvPicPr>
        <p:blipFill rotWithShape="1">
          <a:blip r:embed="rId3">
            <a:extLst>
              <a:ext uri="{28A0092B-C50C-407E-A947-70E740481C1C}">
                <a14:useLocalDpi xmlns:a14="http://schemas.microsoft.com/office/drawing/2010/main" val="0"/>
              </a:ext>
            </a:extLst>
          </a:blip>
          <a:srcRect l="-926" r="-478"/>
          <a:stretch/>
        </p:blipFill>
        <p:spPr bwMode="auto">
          <a:xfrm>
            <a:off x="3322104" y="2212194"/>
            <a:ext cx="5544616" cy="322566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1835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CFAF21A-1280-02AC-7101-4A23741AE123}"/>
              </a:ext>
            </a:extLst>
          </p:cNvPr>
          <p:cNvSpPr>
            <a:spLocks noGrp="1"/>
          </p:cNvSpPr>
          <p:nvPr>
            <p:ph idx="1"/>
          </p:nvPr>
        </p:nvSpPr>
        <p:spPr>
          <a:xfrm>
            <a:off x="1218882" y="764704"/>
            <a:ext cx="9751060" cy="4680520"/>
          </a:xfrm>
        </p:spPr>
        <p:txBody>
          <a:bodyPr>
            <a:noAutofit/>
          </a:bodyPr>
          <a:lstStyle/>
          <a:p>
            <a:pPr marL="0" indent="288000" algn="just">
              <a:spcBef>
                <a:spcPts val="0"/>
              </a:spcBef>
              <a:buNone/>
            </a:pPr>
            <a:r>
              <a:rPr lang="ru-RU" dirty="0">
                <a:latin typeface="Times New Roman" panose="02020603050405020304" pitchFamily="18" charset="0"/>
              </a:rPr>
              <a:t>Взрослым нужно следить за тем, чтобы во время приема пищи ребенок постепенно становился более самостоятельным, осваивал новые навыки. Умение аккуратно есть, сидеть за столом с другими людьми облегчает социализацию аутичного ребенка, его участие в жизни семьи и сверстников.</a:t>
            </a:r>
          </a:p>
        </p:txBody>
      </p:sp>
      <p:pic>
        <p:nvPicPr>
          <p:cNvPr id="4" name="Рисунок 3" descr="Ребенок с аутизмом перестал пользоваться столовыми приборами | Фонд Выход,  аутизм в России">
            <a:extLst>
              <a:ext uri="{FF2B5EF4-FFF2-40B4-BE49-F238E27FC236}">
                <a16:creationId xmlns:a16="http://schemas.microsoft.com/office/drawing/2014/main" id="{6719B461-6966-79D5-5BA9-E420203BDB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13162" y="3429000"/>
            <a:ext cx="4762500" cy="1960245"/>
          </a:xfrm>
          <a:prstGeom prst="rect">
            <a:avLst/>
          </a:prstGeom>
          <a:noFill/>
          <a:ln>
            <a:noFill/>
          </a:ln>
        </p:spPr>
      </p:pic>
    </p:spTree>
    <p:extLst>
      <p:ext uri="{BB962C8B-B14F-4D97-AF65-F5344CB8AC3E}">
        <p14:creationId xmlns:p14="http://schemas.microsoft.com/office/powerpoint/2010/main" val="40595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21A7DCF-177D-51C2-8F7F-B0307FB3F4B9}"/>
              </a:ext>
            </a:extLst>
          </p:cNvPr>
          <p:cNvSpPr>
            <a:spLocks noGrp="1"/>
          </p:cNvSpPr>
          <p:nvPr>
            <p:ph idx="1"/>
          </p:nvPr>
        </p:nvSpPr>
        <p:spPr>
          <a:xfrm>
            <a:off x="1218883" y="764704"/>
            <a:ext cx="9751060" cy="4680520"/>
          </a:xfrm>
        </p:spPr>
        <p:txBody>
          <a:bodyPr/>
          <a:lstStyle/>
          <a:p>
            <a:pPr marL="0" indent="288000" algn="just">
              <a:spcBef>
                <a:spcPts val="0"/>
              </a:spcBef>
              <a:buNone/>
            </a:pPr>
            <a:r>
              <a:rPr lang="ru-RU" sz="2800" dirty="0">
                <a:solidFill>
                  <a:schemeClr val="tx1"/>
                </a:solidFill>
                <a:effectLst/>
                <a:latin typeface="Times New Roman" panose="02020603050405020304" pitchFamily="18" charset="0"/>
                <a:ea typeface="Times New Roman" panose="02020603050405020304" pitchFamily="18" charset="0"/>
              </a:rPr>
              <a:t>Проблемы питания распространены среди детей с аутизмом. У них вероятность развития нарушений приема пищи в пять раз больше, чем у их типично развивающихся сверстников.</a:t>
            </a:r>
          </a:p>
          <a:p>
            <a:pPr marL="0" indent="288000" algn="just">
              <a:spcBef>
                <a:spcPts val="0"/>
              </a:spcBef>
              <a:buNone/>
            </a:pPr>
            <a:r>
              <a:rPr lang="ru-RU" dirty="0">
                <a:latin typeface="Times New Roman" panose="02020603050405020304" pitchFamily="18" charset="0"/>
              </a:rPr>
              <a:t>У этих детей возникают трудности с приемом пищи, выходящие за рамки избирательности. Это означает, что ребенок не ест целые категории продуктов, такие как белки, овощи, фрукты, предпочитая еду c высоким содержанием углеводов, еду для перекусов.</a:t>
            </a:r>
          </a:p>
          <a:p>
            <a:pPr marL="0" indent="288000" algn="just">
              <a:spcBef>
                <a:spcPts val="0"/>
              </a:spcBef>
              <a:buNone/>
            </a:pPr>
            <a:endParaRPr lang="ru-RU" dirty="0">
              <a:latin typeface="Times New Roman" panose="02020603050405020304" pitchFamily="18" charset="0"/>
            </a:endParaRPr>
          </a:p>
        </p:txBody>
      </p:sp>
      <p:pic>
        <p:nvPicPr>
          <p:cNvPr id="4" name="Рисунок 3" descr="Цены на овощи будут расти до мая - Первый Деловой телеканал">
            <a:extLst>
              <a:ext uri="{FF2B5EF4-FFF2-40B4-BE49-F238E27FC236}">
                <a16:creationId xmlns:a16="http://schemas.microsoft.com/office/drawing/2014/main" id="{935BD1C7-1C87-0AF4-2F00-1BF9650261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486" t="6486" r="4862" b="9177"/>
          <a:stretch/>
        </p:blipFill>
        <p:spPr bwMode="auto">
          <a:xfrm>
            <a:off x="7318548" y="3645024"/>
            <a:ext cx="2952328" cy="1872209"/>
          </a:xfrm>
          <a:prstGeom prst="rect">
            <a:avLst/>
          </a:prstGeom>
          <a:noFill/>
          <a:ln>
            <a:noFill/>
          </a:ln>
        </p:spPr>
      </p:pic>
    </p:spTree>
    <p:extLst>
      <p:ext uri="{BB962C8B-B14F-4D97-AF65-F5344CB8AC3E}">
        <p14:creationId xmlns:p14="http://schemas.microsoft.com/office/powerpoint/2010/main" val="247636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9D0BB57-34C9-581D-D67E-848B694C8EB8}"/>
              </a:ext>
            </a:extLst>
          </p:cNvPr>
          <p:cNvSpPr>
            <a:spLocks noGrp="1"/>
          </p:cNvSpPr>
          <p:nvPr>
            <p:ph idx="1"/>
          </p:nvPr>
        </p:nvSpPr>
        <p:spPr>
          <a:xfrm>
            <a:off x="5590356" y="836712"/>
            <a:ext cx="5379586" cy="4572000"/>
          </a:xfrm>
        </p:spPr>
        <p:txBody>
          <a:bodyPr/>
          <a:lstStyle/>
          <a:p>
            <a:pPr marL="0" indent="288000">
              <a:spcBef>
                <a:spcPts val="0"/>
              </a:spcBef>
              <a:buNone/>
            </a:pPr>
            <a:r>
              <a:rPr lang="ru-RU" dirty="0">
                <a:latin typeface="Times New Roman" panose="02020603050405020304" pitchFamily="18" charset="0"/>
              </a:rPr>
              <a:t>Предпочтение пищи с высоким содержанием углеводов и вредных перекусов, повышает риск ожирения, диабета и сердечно-сосудистых заболеваний в зрелом возрасте. Потребление меньшего количества кальция и протеинов в рационе ведет к плохому росту костей, запору, дефициту витаминов и минералов.</a:t>
            </a:r>
          </a:p>
        </p:txBody>
      </p:sp>
      <p:pic>
        <p:nvPicPr>
          <p:cNvPr id="4" name="Рисунок 3" descr="Детское ожирение: проблема детей или родителей? | «Бест Клиник»">
            <a:extLst>
              <a:ext uri="{FF2B5EF4-FFF2-40B4-BE49-F238E27FC236}">
                <a16:creationId xmlns:a16="http://schemas.microsoft.com/office/drawing/2014/main" id="{B55F5DD2-DF3A-9198-3DE3-0CBD815E3220}"/>
              </a:ext>
            </a:extLst>
          </p:cNvPr>
          <p:cNvPicPr>
            <a:picLocks noChangeAspect="1"/>
          </p:cNvPicPr>
          <p:nvPr/>
        </p:nvPicPr>
        <p:blipFill rotWithShape="1">
          <a:blip r:embed="rId2">
            <a:extLst>
              <a:ext uri="{28A0092B-C50C-407E-A947-70E740481C1C}">
                <a14:useLocalDpi xmlns:a14="http://schemas.microsoft.com/office/drawing/2010/main" val="0"/>
              </a:ext>
            </a:extLst>
          </a:blip>
          <a:srcRect l="2905" r="2881"/>
          <a:stretch/>
        </p:blipFill>
        <p:spPr bwMode="auto">
          <a:xfrm>
            <a:off x="1701924" y="3077297"/>
            <a:ext cx="3321050" cy="2351405"/>
          </a:xfrm>
          <a:prstGeom prst="rect">
            <a:avLst/>
          </a:prstGeom>
          <a:noFill/>
          <a:ln>
            <a:noFill/>
          </a:ln>
          <a:extLst>
            <a:ext uri="{53640926-AAD7-44D8-BBD7-CCE9431645EC}">
              <a14:shadowObscured xmlns:a14="http://schemas.microsoft.com/office/drawing/2010/main"/>
            </a:ext>
          </a:extLst>
        </p:spPr>
      </p:pic>
      <p:pic>
        <p:nvPicPr>
          <p:cNvPr id="5" name="Рисунок 4" descr="Ожирение у детей - степени, причины, симптомы, диагностика и лечение  детского ожирения в Москве в детской клинике «СМ-Доктор»">
            <a:extLst>
              <a:ext uri="{FF2B5EF4-FFF2-40B4-BE49-F238E27FC236}">
                <a16:creationId xmlns:a16="http://schemas.microsoft.com/office/drawing/2014/main" id="{4DCA780C-57B0-7BF4-AD11-10413FF7AE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32429" y="1028787"/>
            <a:ext cx="2860040" cy="2048510"/>
          </a:xfrm>
          <a:prstGeom prst="rect">
            <a:avLst/>
          </a:prstGeom>
          <a:noFill/>
          <a:ln>
            <a:noFill/>
          </a:ln>
        </p:spPr>
      </p:pic>
    </p:spTree>
    <p:extLst>
      <p:ext uri="{BB962C8B-B14F-4D97-AF65-F5344CB8AC3E}">
        <p14:creationId xmlns:p14="http://schemas.microsoft.com/office/powerpoint/2010/main" val="28316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FDF2D1-2F37-B60D-3976-CE2BC4BA78CE}"/>
              </a:ext>
            </a:extLst>
          </p:cNvPr>
          <p:cNvSpPr>
            <a:spLocks noGrp="1"/>
          </p:cNvSpPr>
          <p:nvPr>
            <p:ph idx="1"/>
          </p:nvPr>
        </p:nvSpPr>
        <p:spPr>
          <a:xfrm>
            <a:off x="1218882" y="836712"/>
            <a:ext cx="5163562" cy="4572000"/>
          </a:xfrm>
        </p:spPr>
        <p:txBody>
          <a:bodyPr/>
          <a:lstStyle/>
          <a:p>
            <a:pPr marL="0" indent="288000" algn="just">
              <a:spcBef>
                <a:spcPts val="0"/>
              </a:spcBef>
              <a:buNone/>
            </a:pPr>
            <a:r>
              <a:rPr lang="ru-RU" dirty="0">
                <a:latin typeface="Times New Roman" panose="02020603050405020304" pitchFamily="18" charset="0"/>
              </a:rPr>
              <a:t>Дети с аутизмом должны есть в одно и то же время три раза в день с двумя перекусами за одним и тем же столом. У ребенка должна быть любимая посуда. Между приемами пищи можно предлагать воду, а вот другие продукты и напитки ограничить.</a:t>
            </a:r>
          </a:p>
          <a:p>
            <a:pPr marL="0" indent="288000" algn="just">
              <a:spcBef>
                <a:spcPts val="0"/>
              </a:spcBef>
              <a:buNone/>
            </a:pPr>
            <a:endParaRPr lang="ru-RU" dirty="0">
              <a:latin typeface="Times New Roman" panose="02020603050405020304" pitchFamily="18" charset="0"/>
            </a:endParaRPr>
          </a:p>
        </p:txBody>
      </p:sp>
      <p:pic>
        <p:nvPicPr>
          <p:cNvPr id="4" name="Рисунок 3" descr="Кормление ребенка: 5 советов, которые сделаю прием пищи проще">
            <a:extLst>
              <a:ext uri="{FF2B5EF4-FFF2-40B4-BE49-F238E27FC236}">
                <a16:creationId xmlns:a16="http://schemas.microsoft.com/office/drawing/2014/main" id="{164BE36A-E1A8-3E00-5FFA-99804D41BDD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6500" y="1052736"/>
            <a:ext cx="4304665" cy="3965575"/>
          </a:xfrm>
          <a:prstGeom prst="rect">
            <a:avLst/>
          </a:prstGeom>
          <a:noFill/>
          <a:ln>
            <a:noFill/>
          </a:ln>
        </p:spPr>
      </p:pic>
    </p:spTree>
    <p:extLst>
      <p:ext uri="{BB962C8B-B14F-4D97-AF65-F5344CB8AC3E}">
        <p14:creationId xmlns:p14="http://schemas.microsoft.com/office/powerpoint/2010/main" val="197411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66BCFA1-D6FB-104E-0628-2B058683DD17}"/>
              </a:ext>
            </a:extLst>
          </p:cNvPr>
          <p:cNvSpPr>
            <a:spLocks noGrp="1"/>
          </p:cNvSpPr>
          <p:nvPr>
            <p:ph idx="1"/>
          </p:nvPr>
        </p:nvSpPr>
        <p:spPr>
          <a:xfrm>
            <a:off x="1218882" y="764704"/>
            <a:ext cx="9751060" cy="4572000"/>
          </a:xfrm>
        </p:spPr>
        <p:txBody>
          <a:bodyPr>
            <a:normAutofit lnSpcReduction="10000"/>
          </a:bodyPr>
          <a:lstStyle/>
          <a:p>
            <a:pPr marL="0" indent="288000" algn="just">
              <a:spcBef>
                <a:spcPts val="0"/>
              </a:spcBef>
              <a:buNone/>
            </a:pPr>
            <a:r>
              <a:rPr lang="ru-RU" dirty="0">
                <a:latin typeface="Times New Roman" panose="02020603050405020304" pitchFamily="18" charset="0"/>
              </a:rPr>
              <a:t>Ребенок проявляет интенсивное проблемное поведение, когда ему предлагают продукты, которые ему не нравятся (плач, срывы, уход из-за стола во время приема пищи).</a:t>
            </a:r>
          </a:p>
          <a:p>
            <a:pPr marL="0" indent="288000" algn="just">
              <a:spcBef>
                <a:spcPts val="0"/>
              </a:spcBef>
              <a:buNone/>
            </a:pPr>
            <a:r>
              <a:rPr lang="ru-RU" dirty="0">
                <a:latin typeface="Times New Roman" panose="02020603050405020304" pitchFamily="18" charset="0"/>
              </a:rPr>
              <a:t>Детей необходимо учить правилам поведения за столом. Сначала следует правильно организовать место. Перед ребенком ставится только тарелка с едой и кладется ложка или вилка. Важно следить за правильным положением ложки в руке, оказывая ребенку помощь, желательно сзади.</a:t>
            </a:r>
          </a:p>
          <a:p>
            <a:pPr marL="0" indent="288000" algn="just">
              <a:spcBef>
                <a:spcPts val="0"/>
              </a:spcBef>
              <a:buNone/>
            </a:pPr>
            <a:r>
              <a:rPr lang="ru-RU" dirty="0">
                <a:latin typeface="Times New Roman" panose="02020603050405020304" pitchFamily="18" charset="0"/>
              </a:rPr>
              <a:t>Если ребенок вскакивает из-за стола с куском в руке, нужно спокойно, твердо усадить его на место, следить, чтобы он оставил еду на столе прежде, чем уйти. Похвалить ребенка, когда он правильно сидит за столом, это может стоить ему больших усилий, которые должны быть вознаграждены.</a:t>
            </a:r>
          </a:p>
        </p:txBody>
      </p:sp>
    </p:spTree>
    <p:extLst>
      <p:ext uri="{BB962C8B-B14F-4D97-AF65-F5344CB8AC3E}">
        <p14:creationId xmlns:p14="http://schemas.microsoft.com/office/powerpoint/2010/main" val="69045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114F0FB-5466-C627-2640-8BC9BE72AFD7}"/>
              </a:ext>
            </a:extLst>
          </p:cNvPr>
          <p:cNvSpPr>
            <a:spLocks noGrp="1"/>
          </p:cNvSpPr>
          <p:nvPr>
            <p:ph idx="1"/>
          </p:nvPr>
        </p:nvSpPr>
        <p:spPr>
          <a:xfrm>
            <a:off x="4726260" y="764704"/>
            <a:ext cx="6768752" cy="4896544"/>
          </a:xfrm>
        </p:spPr>
        <p:txBody>
          <a:bodyPr>
            <a:normAutofit fontScale="92500"/>
          </a:bodyPr>
          <a:lstStyle/>
          <a:p>
            <a:pPr marL="0" indent="288000" algn="just">
              <a:spcBef>
                <a:spcPts val="0"/>
              </a:spcBef>
              <a:buNone/>
            </a:pPr>
            <a:r>
              <a:rPr lang="ru-RU" dirty="0">
                <a:latin typeface="Times New Roman" panose="02020603050405020304" pitchFamily="18" charset="0"/>
              </a:rPr>
              <a:t>Следует подавать к столу не предпочитаемые продукты. Подавать их небольшими порциями, например одна горошина или половинка виноградины на отдельной тарелке. Если уменьшать количество предлагаемой еды, ребенок с большей вероятностью попробует ее. Если их совсем исключить, ребенок не сможет попробовать новую еду.</a:t>
            </a:r>
          </a:p>
          <a:p>
            <a:pPr marL="0" indent="288000" algn="just">
              <a:spcBef>
                <a:spcPts val="0"/>
              </a:spcBef>
              <a:buNone/>
            </a:pPr>
            <a:r>
              <a:rPr lang="ru-RU" dirty="0">
                <a:latin typeface="Times New Roman" panose="02020603050405020304" pitchFamily="18" charset="0"/>
              </a:rPr>
              <a:t>Взрослые же с аппетитом и комментариями «Ах, как вкусно!» едят эту пищу. Постепенно у ребенка появится любопытство, и он осторожно попробует ее.</a:t>
            </a:r>
          </a:p>
        </p:txBody>
      </p:sp>
      <p:pic>
        <p:nvPicPr>
          <p:cNvPr id="6" name="Рисунок 5" descr="Методики кормления детей с аутизмом">
            <a:extLst>
              <a:ext uri="{FF2B5EF4-FFF2-40B4-BE49-F238E27FC236}">
                <a16:creationId xmlns:a16="http://schemas.microsoft.com/office/drawing/2014/main" id="{2DF58B38-6729-FF81-8B8A-54D7280C35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836712"/>
            <a:ext cx="2860040" cy="1901825"/>
          </a:xfrm>
          <a:prstGeom prst="rect">
            <a:avLst/>
          </a:prstGeom>
          <a:noFill/>
          <a:ln>
            <a:noFill/>
          </a:ln>
        </p:spPr>
      </p:pic>
      <p:pic>
        <p:nvPicPr>
          <p:cNvPr id="7" name="Рисунок 6" descr="Питание ребенка в 3 месяца, грудное вскармливание | Прикорм детей с 3  месяцев: таблица">
            <a:extLst>
              <a:ext uri="{FF2B5EF4-FFF2-40B4-BE49-F238E27FC236}">
                <a16:creationId xmlns:a16="http://schemas.microsoft.com/office/drawing/2014/main" id="{CAAA2B16-5CBB-B46C-CF76-B0C93E4D7F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5900" y="3117434"/>
            <a:ext cx="2860040" cy="2123332"/>
          </a:xfrm>
          <a:prstGeom prst="rect">
            <a:avLst/>
          </a:prstGeom>
          <a:noFill/>
          <a:ln>
            <a:noFill/>
          </a:ln>
        </p:spPr>
      </p:pic>
    </p:spTree>
    <p:extLst>
      <p:ext uri="{BB962C8B-B14F-4D97-AF65-F5344CB8AC3E}">
        <p14:creationId xmlns:p14="http://schemas.microsoft.com/office/powerpoint/2010/main" val="388989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9926BB9A-E647-7B7F-985C-053C14FED482}"/>
              </a:ext>
            </a:extLst>
          </p:cNvPr>
          <p:cNvSpPr>
            <a:spLocks noGrp="1"/>
          </p:cNvSpPr>
          <p:nvPr>
            <p:ph idx="1"/>
          </p:nvPr>
        </p:nvSpPr>
        <p:spPr>
          <a:xfrm>
            <a:off x="1218882" y="836712"/>
            <a:ext cx="9751060" cy="4572000"/>
          </a:xfrm>
        </p:spPr>
        <p:txBody>
          <a:bodyPr>
            <a:normAutofit lnSpcReduction="10000"/>
          </a:bodyPr>
          <a:lstStyle/>
          <a:p>
            <a:pPr marL="0" indent="288000" algn="just">
              <a:spcBef>
                <a:spcPts val="0"/>
              </a:spcBef>
              <a:buNone/>
            </a:pPr>
            <a:r>
              <a:rPr lang="ru-RU" dirty="0">
                <a:latin typeface="Times New Roman" panose="02020603050405020304" pitchFamily="18" charset="0"/>
              </a:rPr>
              <a:t>Побуждать пробовать новую еду нужно незаметно. Если рацион ребенка ограничен, важно решить, какие продукты необходимо добавить в его рацион. Если ребенок не ест молочные продуктов и фрукты, но пьет фруктовый морс, желательно добавить в его рацион что-нибудь молочное, а на остальном временно не акцентировать внимание.</a:t>
            </a:r>
          </a:p>
          <a:p>
            <a:pPr marL="0" indent="288000" algn="just">
              <a:spcBef>
                <a:spcPts val="0"/>
              </a:spcBef>
              <a:buNone/>
            </a:pPr>
            <a:r>
              <a:rPr lang="ru-RU" dirty="0">
                <a:latin typeface="Times New Roman" panose="02020603050405020304" pitchFamily="18" charset="0"/>
              </a:rPr>
              <a:t>Одну девочку, которая любила чипсы, научили пить кефир так: при виде чипсов она открывала рот и в этот момент давали ей ложку кефира и почти одновременно кусочек чипсов. Во время первых попыток она сначала кричала, стремилась выплюнуть кефир, но уже через несколько ложек начала проглатывать. Постепенно стали давать чипсы уже через 2-3-ложки, а затем обходились без них.</a:t>
            </a:r>
          </a:p>
        </p:txBody>
      </p:sp>
    </p:spTree>
    <p:extLst>
      <p:ext uri="{BB962C8B-B14F-4D97-AF65-F5344CB8AC3E}">
        <p14:creationId xmlns:p14="http://schemas.microsoft.com/office/powerpoint/2010/main" val="278103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D539765F-2A96-BAEA-02FF-31C949493C6C}"/>
              </a:ext>
            </a:extLst>
          </p:cNvPr>
          <p:cNvSpPr>
            <a:spLocks noGrp="1"/>
          </p:cNvSpPr>
          <p:nvPr>
            <p:ph idx="1"/>
          </p:nvPr>
        </p:nvSpPr>
        <p:spPr>
          <a:xfrm>
            <a:off x="1218882" y="908720"/>
            <a:ext cx="9751060" cy="4427984"/>
          </a:xfrm>
        </p:spPr>
        <p:txBody>
          <a:bodyPr/>
          <a:lstStyle/>
          <a:p>
            <a:pPr marL="0" indent="288000" algn="just">
              <a:spcBef>
                <a:spcPts val="0"/>
              </a:spcBef>
              <a:buNone/>
            </a:pPr>
            <a:r>
              <a:rPr lang="ru-RU" dirty="0">
                <a:latin typeface="Times New Roman" panose="02020603050405020304" pitchFamily="18" charset="0"/>
              </a:rPr>
              <a:t>Успешной попытке ребенка попробовать что-то новое предшествует многократное столкновение с этим продуктом в игровой деятельности.</a:t>
            </a:r>
          </a:p>
          <a:p>
            <a:pPr marL="0" indent="288000" algn="just">
              <a:spcBef>
                <a:spcPts val="0"/>
              </a:spcBef>
              <a:buNone/>
            </a:pPr>
            <a:r>
              <a:rPr lang="ru-RU" dirty="0">
                <a:latin typeface="Times New Roman" panose="02020603050405020304" pitchFamily="18" charset="0"/>
              </a:rPr>
              <a:t>Если взрослый рисует или играет вместе с ребенком, он начинает фантазировать, «чем мы угостим бабушку, что купим для братика, какие ягодки вырастим на грядке», пытаясь заразить его переживанием от своих ощущений: «ах, какая клубника сладкая, сочная». То есть мы делаем привлекательнее еду пока что в воображаемом плане.</a:t>
            </a:r>
          </a:p>
          <a:p>
            <a:pPr marL="0" indent="0">
              <a:buNone/>
            </a:pPr>
            <a:endParaRPr lang="ru-RU" dirty="0"/>
          </a:p>
        </p:txBody>
      </p:sp>
      <p:pic>
        <p:nvPicPr>
          <p:cNvPr id="4" name="Рисунок 3" descr="Туристам запретили ввозить в Европу овощи и фрукты: что нужно знать? -  PRESS.LV">
            <a:extLst>
              <a:ext uri="{FF2B5EF4-FFF2-40B4-BE49-F238E27FC236}">
                <a16:creationId xmlns:a16="http://schemas.microsoft.com/office/drawing/2014/main" id="{8E679184-E963-CA1C-CF67-1EF8AF84D2D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709" t="3696" r="4055" b="3137"/>
          <a:stretch/>
        </p:blipFill>
        <p:spPr bwMode="auto">
          <a:xfrm>
            <a:off x="1773932" y="4502399"/>
            <a:ext cx="2156599" cy="143576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0362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2F773987-3A79-16F3-62E7-DD93F8BC9993}"/>
              </a:ext>
            </a:extLst>
          </p:cNvPr>
          <p:cNvSpPr>
            <a:spLocks noGrp="1"/>
          </p:cNvSpPr>
          <p:nvPr>
            <p:ph idx="1"/>
          </p:nvPr>
        </p:nvSpPr>
        <p:spPr>
          <a:xfrm>
            <a:off x="1218882" y="764704"/>
            <a:ext cx="9751060" cy="4572000"/>
          </a:xfrm>
        </p:spPr>
        <p:txBody>
          <a:bodyPr>
            <a:normAutofit fontScale="92500"/>
          </a:bodyPr>
          <a:lstStyle/>
          <a:p>
            <a:pPr marL="0" indent="288000" algn="just">
              <a:lnSpc>
                <a:spcPct val="100000"/>
              </a:lnSpc>
              <a:spcBef>
                <a:spcPts val="0"/>
              </a:spcBef>
              <a:buNone/>
            </a:pPr>
            <a:r>
              <a:rPr lang="ru-RU" dirty="0">
                <a:latin typeface="Times New Roman" panose="02020603050405020304" pitchFamily="18" charset="0"/>
              </a:rPr>
              <a:t>Развиваясь и начиная активнее исследовать окружающий мир, ребенок постепенно начинает пробовать и новую пищу. Проблема избирательности в еде тяжела, требует большого терпения от родителей, но со временем рацион ребенка удается расширить.</a:t>
            </a:r>
          </a:p>
          <a:p>
            <a:pPr marL="0" indent="288000" algn="just">
              <a:lnSpc>
                <a:spcPct val="100000"/>
              </a:lnSpc>
              <a:spcBef>
                <a:spcPts val="0"/>
              </a:spcBef>
              <a:buNone/>
            </a:pPr>
            <a:r>
              <a:rPr lang="ru-RU" dirty="0">
                <a:latin typeface="Times New Roman" panose="02020603050405020304" pitchFamily="18" charset="0"/>
              </a:rPr>
              <a:t>Поэтапное ослабление помощи требует терпения от родителей и педагогов. С одной стороны стоит задача не спешить с усложнением, с другой - не застрять на освоенном этапе. Часто ребенок испытывает трудности во время еды из-за своей брезгливости. Даже капелька супа на одежде может стать источником неприятных ощущений. Эта проблема легче решается, если научить ребенка пользоваться салфеткой.</a:t>
            </a:r>
          </a:p>
          <a:p>
            <a:pPr marL="0" indent="0">
              <a:buNone/>
            </a:pPr>
            <a:endParaRPr lang="ru-RU" dirty="0"/>
          </a:p>
        </p:txBody>
      </p:sp>
    </p:spTree>
    <p:extLst>
      <p:ext uri="{BB962C8B-B14F-4D97-AF65-F5344CB8AC3E}">
        <p14:creationId xmlns:p14="http://schemas.microsoft.com/office/powerpoint/2010/main" val="3491306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Кулинария 16:9">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extLst>
    <a:ext uri="{05A4C25C-085E-4340-85A3-A5531E510DB2}">
      <thm15:themeFamily xmlns:thm15="http://schemas.microsoft.com/office/thememl/2012/main" name="Office_14352453_TF02787942.potx" id="{8D467BD3-9A1C-43EB-A337-58DB448D8D82}" vid="{B9300C87-B195-418E-ABBA-4C8BBCF16030}"/>
    </a:ext>
  </a:extLst>
</a:theme>
</file>

<file path=ppt/theme/theme2.xml><?xml version="1.0" encoding="utf-8"?>
<a:theme xmlns:a="http://schemas.openxmlformats.org/drawingml/2006/main" name="Тема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Cooking_16x9">
      <a:dk1>
        <a:srgbClr val="000000"/>
      </a:dk1>
      <a:lt1>
        <a:sysClr val="window" lastClr="FFFFFF"/>
      </a:lt1>
      <a:dk2>
        <a:srgbClr val="7F7F7F"/>
      </a:dk2>
      <a:lt2>
        <a:srgbClr val="E6E6E6"/>
      </a:lt2>
      <a:accent1>
        <a:srgbClr val="89C01C"/>
      </a:accent1>
      <a:accent2>
        <a:srgbClr val="FCB22C"/>
      </a:accent2>
      <a:accent3>
        <a:srgbClr val="FE750E"/>
      </a:accent3>
      <a:accent4>
        <a:srgbClr val="F23610"/>
      </a:accent4>
      <a:accent5>
        <a:srgbClr val="7C283A"/>
      </a:accent5>
      <a:accent6>
        <a:srgbClr val="3E7520"/>
      </a:accent6>
      <a:hlink>
        <a:srgbClr val="89C01C"/>
      </a:hlink>
      <a:folHlink>
        <a:srgbClr val="A6A6A6"/>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Subtle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gradFill rotWithShape="1">
          <a:gsLst>
            <a:gs pos="0">
              <a:schemeClr val="phClr">
                <a:tint val="50000"/>
                <a:satMod val="180000"/>
              </a:schemeClr>
            </a:gs>
            <a:gs pos="100000">
              <a:schemeClr val="phClr">
                <a:shade val="45000"/>
                <a:satMod val="120000"/>
              </a:schemeClr>
            </a:gs>
          </a:gsLst>
          <a:path path="circle">
            <a:fillToRect l="180000" t="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B14945D-DABB-422F-9B28-D299995C92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700CCB-20BA-4760-AB9F-AC3B63ED32E0}">
  <ds:schemaRefs>
    <ds:schemaRef ds:uri="http://purl.org/dc/elements/1.1/"/>
    <ds:schemaRef ds:uri="http://schemas.openxmlformats.org/package/2006/metadata/core-properties"/>
    <ds:schemaRef ds:uri="http://schemas.microsoft.com/office/infopath/2007/PartnerControls"/>
    <ds:schemaRef ds:uri="http://purl.org/dc/dcmitype/"/>
    <ds:schemaRef ds:uri="http://schemas.microsoft.com/office/2006/metadata/properties"/>
    <ds:schemaRef ds:uri="40262f94-9f35-4ac3-9a90-690165a166b7"/>
    <ds:schemaRef ds:uri="a4f35948-e619-41b3-aa29-22878b09cfd2"/>
    <ds:schemaRef ds:uri="http://schemas.microsoft.com/office/2006/documentManagement/types"/>
    <ds:schemaRef ds:uri="http://www.w3.org/XML/1998/namespace"/>
    <ds:schemaRef ds:uri="http://purl.org/dc/terms/"/>
  </ds:schemaRefs>
</ds:datastoreItem>
</file>

<file path=customXml/itemProps3.xml><?xml version="1.0" encoding="utf-8"?>
<ds:datastoreItem xmlns:ds="http://schemas.openxmlformats.org/officeDocument/2006/customXml" ds:itemID="{308942AA-0721-4324-BC2C-A3CB43F24E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со свежей пищей (широкоэкранный формат)</Template>
  <TotalTime>27</TotalTime>
  <Words>712</Words>
  <Application>Microsoft Office PowerPoint</Application>
  <PresentationFormat>Произвольный</PresentationFormat>
  <Paragraphs>21</Paragraphs>
  <Slides>10</Slides>
  <Notes>1</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10</vt:i4>
      </vt:variant>
    </vt:vector>
  </HeadingPairs>
  <TitlesOfParts>
    <vt:vector size="14" baseType="lpstr">
      <vt:lpstr>Arial</vt:lpstr>
      <vt:lpstr>Constantia</vt:lpstr>
      <vt:lpstr>Times New Roman</vt:lpstr>
      <vt:lpstr>Кулинария 16:9</vt:lpstr>
      <vt:lpstr>Прием пищи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Прием пищи</dc:title>
  <dc:creator>ПК</dc:creator>
  <cp:lastModifiedBy>Пользователь</cp:lastModifiedBy>
  <cp:revision>4</cp:revision>
  <dcterms:created xsi:type="dcterms:W3CDTF">2022-05-04T11:23:23Z</dcterms:created>
  <dcterms:modified xsi:type="dcterms:W3CDTF">2022-05-27T07:41:24Z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