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4" r:id="rId7"/>
    <p:sldId id="263" r:id="rId8"/>
    <p:sldId id="262" r:id="rId9"/>
    <p:sldId id="266" r:id="rId10"/>
    <p:sldId id="265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8F6068-ACA6-44BB-9B38-C4603A228134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BF4115F-C4EB-4080-AFAE-8E0CF870BF2D}">
      <dgm:prSet phldrT="[Текст]" custT="1"/>
      <dgm:spPr/>
      <dgm:t>
        <a:bodyPr/>
        <a:lstStyle/>
        <a:p>
          <a:r>
            <a: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этап</a:t>
          </a:r>
        </a:p>
      </dgm:t>
    </dgm:pt>
    <dgm:pt modelId="{2C0632F9-EDB8-4B11-9D9C-9D7F8DBAFFFC}" type="parTrans" cxnId="{6C24DB8D-96B1-4D5C-BD7F-3100EEE3D912}">
      <dgm:prSet/>
      <dgm:spPr/>
      <dgm:t>
        <a:bodyPr/>
        <a:lstStyle/>
        <a:p>
          <a:endParaRPr lang="ru-RU"/>
        </a:p>
      </dgm:t>
    </dgm:pt>
    <dgm:pt modelId="{99689F3D-36CC-4A5F-9923-D6135B0E541A}" type="sibTrans" cxnId="{6C24DB8D-96B1-4D5C-BD7F-3100EEE3D912}">
      <dgm:prSet/>
      <dgm:spPr/>
      <dgm:t>
        <a:bodyPr/>
        <a:lstStyle/>
        <a:p>
          <a:endParaRPr lang="ru-RU"/>
        </a:p>
      </dgm:t>
    </dgm:pt>
    <dgm:pt modelId="{15F761F2-1DFB-4F65-9A95-06100B2259E3}">
      <dgm:prSet phldrT="[Текст]" custT="1"/>
      <dgm:spPr/>
      <dgm:t>
        <a:bodyPr/>
        <a:lstStyle/>
        <a:p>
          <a:r>
            <a:rPr lang="ru-RU" sz="2000" dirty="0">
              <a:latin typeface="Times New Roman" pitchFamily="18" charset="0"/>
              <a:cs typeface="Times New Roman" pitchFamily="18" charset="0"/>
            </a:rPr>
            <a:t>Установление контакта</a:t>
          </a:r>
        </a:p>
      </dgm:t>
    </dgm:pt>
    <dgm:pt modelId="{643051FB-6AD0-4285-9FDD-3CE004AD3311}" type="parTrans" cxnId="{75171F9E-B36C-4A3A-A0E1-EB92912CC46B}">
      <dgm:prSet/>
      <dgm:spPr/>
      <dgm:t>
        <a:bodyPr/>
        <a:lstStyle/>
        <a:p>
          <a:endParaRPr lang="ru-RU"/>
        </a:p>
      </dgm:t>
    </dgm:pt>
    <dgm:pt modelId="{F8293663-2F96-4F0E-98D0-A37CB6CF54F9}" type="sibTrans" cxnId="{75171F9E-B36C-4A3A-A0E1-EB92912CC46B}">
      <dgm:prSet/>
      <dgm:spPr/>
      <dgm:t>
        <a:bodyPr/>
        <a:lstStyle/>
        <a:p>
          <a:endParaRPr lang="ru-RU"/>
        </a:p>
      </dgm:t>
    </dgm:pt>
    <dgm:pt modelId="{AB309A27-DE3B-4941-85E3-B33FD8AA3495}">
      <dgm:prSet phldrT="[Текст]" custT="1"/>
      <dgm:spPr/>
      <dgm:t>
        <a:bodyPr/>
        <a:lstStyle/>
        <a:p>
          <a:r>
            <a: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II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этап</a:t>
          </a:r>
        </a:p>
      </dgm:t>
    </dgm:pt>
    <dgm:pt modelId="{B42A082F-F946-4F0C-B7D1-D4FC7A924937}" type="parTrans" cxnId="{DA1F9088-4004-4FB8-B16A-4700993F479A}">
      <dgm:prSet/>
      <dgm:spPr/>
      <dgm:t>
        <a:bodyPr/>
        <a:lstStyle/>
        <a:p>
          <a:endParaRPr lang="ru-RU"/>
        </a:p>
      </dgm:t>
    </dgm:pt>
    <dgm:pt modelId="{29BBF6D7-7E23-4734-9469-49DAC0A2BC2D}" type="sibTrans" cxnId="{DA1F9088-4004-4FB8-B16A-4700993F479A}">
      <dgm:prSet/>
      <dgm:spPr/>
      <dgm:t>
        <a:bodyPr/>
        <a:lstStyle/>
        <a:p>
          <a:endParaRPr lang="ru-RU"/>
        </a:p>
      </dgm:t>
    </dgm:pt>
    <dgm:pt modelId="{F9AF72FE-89B2-4B66-8FF6-8A9D2731E11D}">
      <dgm:prSet phldrT="[Текст]" custT="1"/>
      <dgm:spPr/>
      <dgm:t>
        <a:bodyPr/>
        <a:lstStyle/>
        <a:p>
          <a:r>
            <a:rPr lang="ru-RU" sz="2000" dirty="0">
              <a:latin typeface="Times New Roman" pitchFamily="18" charset="0"/>
              <a:cs typeface="Times New Roman" pitchFamily="18" charset="0"/>
            </a:rPr>
            <a:t>Установление зрительного контакта, формирование начальных коммуникативных навыков</a:t>
          </a:r>
        </a:p>
      </dgm:t>
    </dgm:pt>
    <dgm:pt modelId="{08DCD42B-415C-4B71-8BA9-4C1D67D324BF}" type="parTrans" cxnId="{EB884980-F9EB-488B-A756-985CAC2E10E1}">
      <dgm:prSet/>
      <dgm:spPr/>
      <dgm:t>
        <a:bodyPr/>
        <a:lstStyle/>
        <a:p>
          <a:endParaRPr lang="ru-RU"/>
        </a:p>
      </dgm:t>
    </dgm:pt>
    <dgm:pt modelId="{8AF7C0AA-0FE9-4A42-B27B-0763A2D5FCDE}" type="sibTrans" cxnId="{EB884980-F9EB-488B-A756-985CAC2E10E1}">
      <dgm:prSet/>
      <dgm:spPr/>
      <dgm:t>
        <a:bodyPr/>
        <a:lstStyle/>
        <a:p>
          <a:endParaRPr lang="ru-RU"/>
        </a:p>
      </dgm:t>
    </dgm:pt>
    <dgm:pt modelId="{9176E909-4168-4FC6-A4CF-DACC52114052}">
      <dgm:prSet phldrT="[Текст]" custT="1"/>
      <dgm:spPr/>
      <dgm:t>
        <a:bodyPr/>
        <a:lstStyle/>
        <a:p>
          <a:r>
            <a: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III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этап</a:t>
          </a:r>
        </a:p>
      </dgm:t>
    </dgm:pt>
    <dgm:pt modelId="{26C0494A-A30A-4256-8374-79C1F9B9F3ED}" type="parTrans" cxnId="{BFC1BA19-1BC3-46B8-BCBA-9931EF171CF3}">
      <dgm:prSet/>
      <dgm:spPr/>
      <dgm:t>
        <a:bodyPr/>
        <a:lstStyle/>
        <a:p>
          <a:endParaRPr lang="ru-RU"/>
        </a:p>
      </dgm:t>
    </dgm:pt>
    <dgm:pt modelId="{009531F9-8749-48DA-B4C4-8EC3FA5BF0C1}" type="sibTrans" cxnId="{BFC1BA19-1BC3-46B8-BCBA-9931EF171CF3}">
      <dgm:prSet/>
      <dgm:spPr/>
      <dgm:t>
        <a:bodyPr/>
        <a:lstStyle/>
        <a:p>
          <a:endParaRPr lang="ru-RU"/>
        </a:p>
      </dgm:t>
    </dgm:pt>
    <dgm:pt modelId="{09D9B2D0-9344-41CF-B8DD-34E39C7DBBB2}">
      <dgm:prSet phldrT="[Текст]" custT="1"/>
      <dgm:spPr/>
      <dgm:t>
        <a:bodyPr/>
        <a:lstStyle/>
        <a:p>
          <a:r>
            <a:rPr lang="ru-RU" sz="2000" dirty="0">
              <a:latin typeface="Times New Roman" pitchFamily="18" charset="0"/>
              <a:cs typeface="Times New Roman" pitchFamily="18" charset="0"/>
            </a:rPr>
            <a:t>Формирование активного взаимодействия со взрослым</a:t>
          </a:r>
        </a:p>
      </dgm:t>
    </dgm:pt>
    <dgm:pt modelId="{4537ABAE-FA0D-4887-A4F9-313013975C8A}" type="parTrans" cxnId="{A34F3AA0-E2C2-4AF8-9873-2C4347835D7A}">
      <dgm:prSet/>
      <dgm:spPr/>
      <dgm:t>
        <a:bodyPr/>
        <a:lstStyle/>
        <a:p>
          <a:endParaRPr lang="ru-RU"/>
        </a:p>
      </dgm:t>
    </dgm:pt>
    <dgm:pt modelId="{59194A58-C13E-4D62-A2AB-76237280CE1F}" type="sibTrans" cxnId="{A34F3AA0-E2C2-4AF8-9873-2C4347835D7A}">
      <dgm:prSet/>
      <dgm:spPr/>
      <dgm:t>
        <a:bodyPr/>
        <a:lstStyle/>
        <a:p>
          <a:endParaRPr lang="ru-RU"/>
        </a:p>
      </dgm:t>
    </dgm:pt>
    <dgm:pt modelId="{45AC1523-6A1A-4D15-A859-AF3984DB7E8A}" type="pres">
      <dgm:prSet presAssocID="{A78F6068-ACA6-44BB-9B38-C4603A228134}" presName="linearFlow" presStyleCnt="0">
        <dgm:presLayoutVars>
          <dgm:dir/>
          <dgm:animLvl val="lvl"/>
          <dgm:resizeHandles val="exact"/>
        </dgm:presLayoutVars>
      </dgm:prSet>
      <dgm:spPr/>
    </dgm:pt>
    <dgm:pt modelId="{2E0964A8-E603-43F9-A1B5-0C2964B9CEC0}" type="pres">
      <dgm:prSet presAssocID="{1BF4115F-C4EB-4080-AFAE-8E0CF870BF2D}" presName="composite" presStyleCnt="0"/>
      <dgm:spPr/>
    </dgm:pt>
    <dgm:pt modelId="{E9BD470F-6D42-4E84-887A-4FCB1E784BEB}" type="pres">
      <dgm:prSet presAssocID="{1BF4115F-C4EB-4080-AFAE-8E0CF870BF2D}" presName="parentText" presStyleLbl="alignNode1" presStyleIdx="0" presStyleCnt="3" custLinFactNeighborX="-4653" custLinFactNeighborY="983">
        <dgm:presLayoutVars>
          <dgm:chMax val="1"/>
          <dgm:bulletEnabled val="1"/>
        </dgm:presLayoutVars>
      </dgm:prSet>
      <dgm:spPr/>
    </dgm:pt>
    <dgm:pt modelId="{91C01ED7-0D07-4542-BCF4-1AB9024A5655}" type="pres">
      <dgm:prSet presAssocID="{1BF4115F-C4EB-4080-AFAE-8E0CF870BF2D}" presName="descendantText" presStyleLbl="alignAcc1" presStyleIdx="0" presStyleCnt="3">
        <dgm:presLayoutVars>
          <dgm:bulletEnabled val="1"/>
        </dgm:presLayoutVars>
      </dgm:prSet>
      <dgm:spPr/>
    </dgm:pt>
    <dgm:pt modelId="{04CFB4FF-6388-44F0-A245-36A5A1026E9A}" type="pres">
      <dgm:prSet presAssocID="{99689F3D-36CC-4A5F-9923-D6135B0E541A}" presName="sp" presStyleCnt="0"/>
      <dgm:spPr/>
    </dgm:pt>
    <dgm:pt modelId="{1CB6E36E-11D1-4ECD-8222-3F0F304BE0AD}" type="pres">
      <dgm:prSet presAssocID="{AB309A27-DE3B-4941-85E3-B33FD8AA3495}" presName="composite" presStyleCnt="0"/>
      <dgm:spPr/>
    </dgm:pt>
    <dgm:pt modelId="{5DA3393D-B727-49EE-BE0D-2139E10CC63F}" type="pres">
      <dgm:prSet presAssocID="{AB309A27-DE3B-4941-85E3-B33FD8AA3495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9140B752-97A3-4AB1-9288-B4AD60009571}" type="pres">
      <dgm:prSet presAssocID="{AB309A27-DE3B-4941-85E3-B33FD8AA3495}" presName="descendantText" presStyleLbl="alignAcc1" presStyleIdx="1" presStyleCnt="3">
        <dgm:presLayoutVars>
          <dgm:bulletEnabled val="1"/>
        </dgm:presLayoutVars>
      </dgm:prSet>
      <dgm:spPr/>
    </dgm:pt>
    <dgm:pt modelId="{5D5419E5-40F0-4919-8BA7-D88A8905622D}" type="pres">
      <dgm:prSet presAssocID="{29BBF6D7-7E23-4734-9469-49DAC0A2BC2D}" presName="sp" presStyleCnt="0"/>
      <dgm:spPr/>
    </dgm:pt>
    <dgm:pt modelId="{16F0C840-0A91-4E01-8DCB-1EB58831C416}" type="pres">
      <dgm:prSet presAssocID="{9176E909-4168-4FC6-A4CF-DACC52114052}" presName="composite" presStyleCnt="0"/>
      <dgm:spPr/>
    </dgm:pt>
    <dgm:pt modelId="{2BD336E5-ECBF-47A8-B4D5-428E3C861DB0}" type="pres">
      <dgm:prSet presAssocID="{9176E909-4168-4FC6-A4CF-DACC5211405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4AF04E51-F44D-4391-9216-59D4929744A2}" type="pres">
      <dgm:prSet presAssocID="{9176E909-4168-4FC6-A4CF-DACC52114052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FC1BA19-1BC3-46B8-BCBA-9931EF171CF3}" srcId="{A78F6068-ACA6-44BB-9B38-C4603A228134}" destId="{9176E909-4168-4FC6-A4CF-DACC52114052}" srcOrd="2" destOrd="0" parTransId="{26C0494A-A30A-4256-8374-79C1F9B9F3ED}" sibTransId="{009531F9-8749-48DA-B4C4-8EC3FA5BF0C1}"/>
    <dgm:cxn modelId="{EA360E1F-4B35-4F2E-8805-C9819BD91A95}" type="presOf" srcId="{1BF4115F-C4EB-4080-AFAE-8E0CF870BF2D}" destId="{E9BD470F-6D42-4E84-887A-4FCB1E784BEB}" srcOrd="0" destOrd="0" presId="urn:microsoft.com/office/officeart/2005/8/layout/chevron2"/>
    <dgm:cxn modelId="{35305D27-97A6-437F-AEAA-AD8F4D4FADB1}" type="presOf" srcId="{AB309A27-DE3B-4941-85E3-B33FD8AA3495}" destId="{5DA3393D-B727-49EE-BE0D-2139E10CC63F}" srcOrd="0" destOrd="0" presId="urn:microsoft.com/office/officeart/2005/8/layout/chevron2"/>
    <dgm:cxn modelId="{EB884980-F9EB-488B-A756-985CAC2E10E1}" srcId="{AB309A27-DE3B-4941-85E3-B33FD8AA3495}" destId="{F9AF72FE-89B2-4B66-8FF6-8A9D2731E11D}" srcOrd="0" destOrd="0" parTransId="{08DCD42B-415C-4B71-8BA9-4C1D67D324BF}" sibTransId="{8AF7C0AA-0FE9-4A42-B27B-0763A2D5FCDE}"/>
    <dgm:cxn modelId="{0F7EC584-56D7-46B8-8EF9-323909FF6318}" type="presOf" srcId="{A78F6068-ACA6-44BB-9B38-C4603A228134}" destId="{45AC1523-6A1A-4D15-A859-AF3984DB7E8A}" srcOrd="0" destOrd="0" presId="urn:microsoft.com/office/officeart/2005/8/layout/chevron2"/>
    <dgm:cxn modelId="{747C1C85-3C68-4DB4-928E-75EB0F260C2B}" type="presOf" srcId="{09D9B2D0-9344-41CF-B8DD-34E39C7DBBB2}" destId="{4AF04E51-F44D-4391-9216-59D4929744A2}" srcOrd="0" destOrd="0" presId="urn:microsoft.com/office/officeart/2005/8/layout/chevron2"/>
    <dgm:cxn modelId="{DA1F9088-4004-4FB8-B16A-4700993F479A}" srcId="{A78F6068-ACA6-44BB-9B38-C4603A228134}" destId="{AB309A27-DE3B-4941-85E3-B33FD8AA3495}" srcOrd="1" destOrd="0" parTransId="{B42A082F-F946-4F0C-B7D1-D4FC7A924937}" sibTransId="{29BBF6D7-7E23-4734-9469-49DAC0A2BC2D}"/>
    <dgm:cxn modelId="{6C24DB8D-96B1-4D5C-BD7F-3100EEE3D912}" srcId="{A78F6068-ACA6-44BB-9B38-C4603A228134}" destId="{1BF4115F-C4EB-4080-AFAE-8E0CF870BF2D}" srcOrd="0" destOrd="0" parTransId="{2C0632F9-EDB8-4B11-9D9C-9D7F8DBAFFFC}" sibTransId="{99689F3D-36CC-4A5F-9923-D6135B0E541A}"/>
    <dgm:cxn modelId="{39A62C98-A6CB-4329-BA6D-8845E6C94FD6}" type="presOf" srcId="{F9AF72FE-89B2-4B66-8FF6-8A9D2731E11D}" destId="{9140B752-97A3-4AB1-9288-B4AD60009571}" srcOrd="0" destOrd="0" presId="urn:microsoft.com/office/officeart/2005/8/layout/chevron2"/>
    <dgm:cxn modelId="{75171F9E-B36C-4A3A-A0E1-EB92912CC46B}" srcId="{1BF4115F-C4EB-4080-AFAE-8E0CF870BF2D}" destId="{15F761F2-1DFB-4F65-9A95-06100B2259E3}" srcOrd="0" destOrd="0" parTransId="{643051FB-6AD0-4285-9FDD-3CE004AD3311}" sibTransId="{F8293663-2F96-4F0E-98D0-A37CB6CF54F9}"/>
    <dgm:cxn modelId="{A34F3AA0-E2C2-4AF8-9873-2C4347835D7A}" srcId="{9176E909-4168-4FC6-A4CF-DACC52114052}" destId="{09D9B2D0-9344-41CF-B8DD-34E39C7DBBB2}" srcOrd="0" destOrd="0" parTransId="{4537ABAE-FA0D-4887-A4F9-313013975C8A}" sibTransId="{59194A58-C13E-4D62-A2AB-76237280CE1F}"/>
    <dgm:cxn modelId="{DE6EF5DD-8337-4813-B967-2B974DB66054}" type="presOf" srcId="{15F761F2-1DFB-4F65-9A95-06100B2259E3}" destId="{91C01ED7-0D07-4542-BCF4-1AB9024A5655}" srcOrd="0" destOrd="0" presId="urn:microsoft.com/office/officeart/2005/8/layout/chevron2"/>
    <dgm:cxn modelId="{360C9BF6-70DD-4D6E-A301-CC3201669008}" type="presOf" srcId="{9176E909-4168-4FC6-A4CF-DACC52114052}" destId="{2BD336E5-ECBF-47A8-B4D5-428E3C861DB0}" srcOrd="0" destOrd="0" presId="urn:microsoft.com/office/officeart/2005/8/layout/chevron2"/>
    <dgm:cxn modelId="{709513CA-D147-4442-B1F6-1EB1C8EF462B}" type="presParOf" srcId="{45AC1523-6A1A-4D15-A859-AF3984DB7E8A}" destId="{2E0964A8-E603-43F9-A1B5-0C2964B9CEC0}" srcOrd="0" destOrd="0" presId="urn:microsoft.com/office/officeart/2005/8/layout/chevron2"/>
    <dgm:cxn modelId="{E9BFADB6-D8BA-4D8D-BE68-779EF7FBAE21}" type="presParOf" srcId="{2E0964A8-E603-43F9-A1B5-0C2964B9CEC0}" destId="{E9BD470F-6D42-4E84-887A-4FCB1E784BEB}" srcOrd="0" destOrd="0" presId="urn:microsoft.com/office/officeart/2005/8/layout/chevron2"/>
    <dgm:cxn modelId="{D3EAB0BB-F60A-4951-8FCC-3F233992B973}" type="presParOf" srcId="{2E0964A8-E603-43F9-A1B5-0C2964B9CEC0}" destId="{91C01ED7-0D07-4542-BCF4-1AB9024A5655}" srcOrd="1" destOrd="0" presId="urn:microsoft.com/office/officeart/2005/8/layout/chevron2"/>
    <dgm:cxn modelId="{B0FA5452-9972-4AA0-AC6D-DAADC18C4374}" type="presParOf" srcId="{45AC1523-6A1A-4D15-A859-AF3984DB7E8A}" destId="{04CFB4FF-6388-44F0-A245-36A5A1026E9A}" srcOrd="1" destOrd="0" presId="urn:microsoft.com/office/officeart/2005/8/layout/chevron2"/>
    <dgm:cxn modelId="{0315795D-A428-404E-967D-B3FA837C38D1}" type="presParOf" srcId="{45AC1523-6A1A-4D15-A859-AF3984DB7E8A}" destId="{1CB6E36E-11D1-4ECD-8222-3F0F304BE0AD}" srcOrd="2" destOrd="0" presId="urn:microsoft.com/office/officeart/2005/8/layout/chevron2"/>
    <dgm:cxn modelId="{B058D923-DD00-449E-9433-2239ED0D701D}" type="presParOf" srcId="{1CB6E36E-11D1-4ECD-8222-3F0F304BE0AD}" destId="{5DA3393D-B727-49EE-BE0D-2139E10CC63F}" srcOrd="0" destOrd="0" presId="urn:microsoft.com/office/officeart/2005/8/layout/chevron2"/>
    <dgm:cxn modelId="{47DC76F4-8132-4718-853E-7A47A20546CA}" type="presParOf" srcId="{1CB6E36E-11D1-4ECD-8222-3F0F304BE0AD}" destId="{9140B752-97A3-4AB1-9288-B4AD60009571}" srcOrd="1" destOrd="0" presId="urn:microsoft.com/office/officeart/2005/8/layout/chevron2"/>
    <dgm:cxn modelId="{B0270540-46F8-4813-8072-5984710C6527}" type="presParOf" srcId="{45AC1523-6A1A-4D15-A859-AF3984DB7E8A}" destId="{5D5419E5-40F0-4919-8BA7-D88A8905622D}" srcOrd="3" destOrd="0" presId="urn:microsoft.com/office/officeart/2005/8/layout/chevron2"/>
    <dgm:cxn modelId="{BD54B3CD-4826-499C-AC4B-544E22FB5B82}" type="presParOf" srcId="{45AC1523-6A1A-4D15-A859-AF3984DB7E8A}" destId="{16F0C840-0A91-4E01-8DCB-1EB58831C416}" srcOrd="4" destOrd="0" presId="urn:microsoft.com/office/officeart/2005/8/layout/chevron2"/>
    <dgm:cxn modelId="{C7095E47-D617-4AC6-B18F-301D57AAD273}" type="presParOf" srcId="{16F0C840-0A91-4E01-8DCB-1EB58831C416}" destId="{2BD336E5-ECBF-47A8-B4D5-428E3C861DB0}" srcOrd="0" destOrd="0" presId="urn:microsoft.com/office/officeart/2005/8/layout/chevron2"/>
    <dgm:cxn modelId="{C49C4F74-4DB7-413E-A0CA-742E82D1AE3E}" type="presParOf" srcId="{16F0C840-0A91-4E01-8DCB-1EB58831C416}" destId="{4AF04E51-F44D-4391-9216-59D4929744A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CA736F-2714-4ADC-9F52-3B329DE06854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220492-77EA-4D0C-9A9A-CA7139DAC2E7}">
      <dgm:prSet phldrT="[Текст]"/>
      <dgm:spPr>
        <a:solidFill>
          <a:srgbClr val="FF0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</a:t>
          </a:r>
        </a:p>
      </dgm:t>
    </dgm:pt>
    <dgm:pt modelId="{CCAAF64B-CE7B-4600-9D82-0A9FA04467CC}" type="parTrans" cxnId="{91687F01-4875-4F48-A807-D79CA89FA469}">
      <dgm:prSet/>
      <dgm:spPr/>
      <dgm:t>
        <a:bodyPr/>
        <a:lstStyle/>
        <a:p>
          <a:endParaRPr lang="ru-RU"/>
        </a:p>
      </dgm:t>
    </dgm:pt>
    <dgm:pt modelId="{C76051C5-8A4B-4C70-80E9-D6C214D9B531}" type="sibTrans" cxnId="{91687F01-4875-4F48-A807-D79CA89FA469}">
      <dgm:prSet/>
      <dgm:spPr/>
      <dgm:t>
        <a:bodyPr/>
        <a:lstStyle/>
        <a:p>
          <a:endParaRPr lang="ru-RU"/>
        </a:p>
      </dgm:t>
    </dgm:pt>
    <dgm:pt modelId="{07EB3C61-6BA5-4725-B285-10FD99A3A6B8}">
      <dgm:prSet phldrT="[Текст]"/>
      <dgm:spPr/>
      <dgm:t>
        <a:bodyPr anchor="ctr"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говорить громко.</a:t>
          </a:r>
        </a:p>
      </dgm:t>
    </dgm:pt>
    <dgm:pt modelId="{C285B174-D433-4F8A-A7EA-3BEF862EB80B}" type="parTrans" cxnId="{E16954AB-38F8-4E26-8DE5-10256256930B}">
      <dgm:prSet/>
      <dgm:spPr/>
      <dgm:t>
        <a:bodyPr/>
        <a:lstStyle/>
        <a:p>
          <a:endParaRPr lang="ru-RU"/>
        </a:p>
      </dgm:t>
    </dgm:pt>
    <dgm:pt modelId="{D354C8AF-7AD4-4954-8C1F-03BD5FDA5974}" type="sibTrans" cxnId="{E16954AB-38F8-4E26-8DE5-10256256930B}">
      <dgm:prSet/>
      <dgm:spPr/>
      <dgm:t>
        <a:bodyPr/>
        <a:lstStyle/>
        <a:p>
          <a:endParaRPr lang="ru-RU"/>
        </a:p>
      </dgm:t>
    </dgm:pt>
    <dgm:pt modelId="{20A55C90-9D24-4152-8B35-7815A317A21F}">
      <dgm:prSet phldrT="[Текст]"/>
      <dgm:spPr>
        <a:solidFill>
          <a:srgbClr val="FF0000"/>
        </a:solidFill>
      </dgm:spPr>
      <dgm:t>
        <a:bodyPr/>
        <a:lstStyle/>
        <a:p>
          <a:r>
            <a:rPr lang="ru-RU" b="1" i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</a:t>
          </a:r>
          <a:endParaRPr lang="ru-RU" b="1" i="0" dirty="0">
            <a:solidFill>
              <a:schemeClr val="tx1"/>
            </a:solidFill>
          </a:endParaRPr>
        </a:p>
      </dgm:t>
    </dgm:pt>
    <dgm:pt modelId="{C91B5CE3-777C-4F21-BD55-6A2D2D38C5D1}" type="parTrans" cxnId="{8E429FEC-C636-46DC-BD27-1788BC22C5EC}">
      <dgm:prSet/>
      <dgm:spPr/>
      <dgm:t>
        <a:bodyPr/>
        <a:lstStyle/>
        <a:p>
          <a:endParaRPr lang="ru-RU"/>
        </a:p>
      </dgm:t>
    </dgm:pt>
    <dgm:pt modelId="{D5FCFD2D-BA70-4040-9A68-820E623CEABC}" type="sibTrans" cxnId="{8E429FEC-C636-46DC-BD27-1788BC22C5EC}">
      <dgm:prSet/>
      <dgm:spPr/>
      <dgm:t>
        <a:bodyPr/>
        <a:lstStyle/>
        <a:p>
          <a:endParaRPr lang="ru-RU"/>
        </a:p>
      </dgm:t>
    </dgm:pt>
    <dgm:pt modelId="{1C836EE6-0BA8-48A4-8814-8F7D4DE743F9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быть слишком активным и навязчивым</a:t>
          </a:r>
        </a:p>
      </dgm:t>
    </dgm:pt>
    <dgm:pt modelId="{FA18BBB7-5CF2-4306-BAFE-D89CE454086F}" type="parTrans" cxnId="{2EBF02D8-3EAD-43D2-9977-6BAA7AC19C9E}">
      <dgm:prSet/>
      <dgm:spPr/>
      <dgm:t>
        <a:bodyPr/>
        <a:lstStyle/>
        <a:p>
          <a:endParaRPr lang="ru-RU"/>
        </a:p>
      </dgm:t>
    </dgm:pt>
    <dgm:pt modelId="{AFAF58E7-5C94-46EE-9388-E48A68EC8B50}" type="sibTrans" cxnId="{2EBF02D8-3EAD-43D2-9977-6BAA7AC19C9E}">
      <dgm:prSet/>
      <dgm:spPr/>
      <dgm:t>
        <a:bodyPr/>
        <a:lstStyle/>
        <a:p>
          <a:endParaRPr lang="ru-RU"/>
        </a:p>
      </dgm:t>
    </dgm:pt>
    <dgm:pt modelId="{F5DF2838-D50C-4590-82B4-1858BAD4C367}">
      <dgm:prSet phldrT="[Текст]"/>
      <dgm:spPr>
        <a:solidFill>
          <a:srgbClr val="FF0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</a:t>
          </a:r>
          <a:endParaRPr lang="ru-RU" b="1" dirty="0">
            <a:solidFill>
              <a:schemeClr val="tx1"/>
            </a:solidFill>
          </a:endParaRPr>
        </a:p>
      </dgm:t>
    </dgm:pt>
    <dgm:pt modelId="{6B0C1912-52D3-4935-8258-76DDF038555D}" type="parTrans" cxnId="{CB5944A5-5A5B-4161-A3D2-FF7A240AE703}">
      <dgm:prSet/>
      <dgm:spPr/>
      <dgm:t>
        <a:bodyPr/>
        <a:lstStyle/>
        <a:p>
          <a:endParaRPr lang="ru-RU"/>
        </a:p>
      </dgm:t>
    </dgm:pt>
    <dgm:pt modelId="{80CA4371-BCA2-4F1C-BE55-2074DE1CD532}" type="sibTrans" cxnId="{CB5944A5-5A5B-4161-A3D2-FF7A240AE703}">
      <dgm:prSet/>
      <dgm:spPr/>
      <dgm:t>
        <a:bodyPr/>
        <a:lstStyle/>
        <a:p>
          <a:endParaRPr lang="ru-RU"/>
        </a:p>
      </dgm:t>
    </dgm:pt>
    <dgm:pt modelId="{A1910B94-5598-4795-BEEA-0A3782DDE745}">
      <dgm:prSet phldrT="[Текст]"/>
      <dgm:spPr>
        <a:solidFill>
          <a:srgbClr val="FF0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</a:t>
          </a:r>
          <a:endParaRPr lang="ru-RU" b="1" dirty="0">
            <a:solidFill>
              <a:schemeClr val="tx1"/>
            </a:solidFill>
          </a:endParaRPr>
        </a:p>
      </dgm:t>
    </dgm:pt>
    <dgm:pt modelId="{B5E2A7EE-0F4F-4D8D-A7E7-A4A03B963C07}" type="parTrans" cxnId="{D227B252-161D-4A84-91F7-F49F1D89CB51}">
      <dgm:prSet/>
      <dgm:spPr/>
      <dgm:t>
        <a:bodyPr/>
        <a:lstStyle/>
        <a:p>
          <a:endParaRPr lang="ru-RU"/>
        </a:p>
      </dgm:t>
    </dgm:pt>
    <dgm:pt modelId="{6500F880-3800-4941-ACA7-8790CBFA7BE9}" type="sibTrans" cxnId="{D227B252-161D-4A84-91F7-F49F1D89CB51}">
      <dgm:prSet/>
      <dgm:spPr/>
      <dgm:t>
        <a:bodyPr/>
        <a:lstStyle/>
        <a:p>
          <a:endParaRPr lang="ru-RU"/>
        </a:p>
      </dgm:t>
    </dgm:pt>
    <dgm:pt modelId="{2C483A26-89CA-41DB-BC4B-9CFD8288263A}">
      <dgm:prSet phldrT="[Текст]"/>
      <dgm:spPr>
        <a:solidFill>
          <a:srgbClr val="FF0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</a:t>
          </a:r>
          <a:endParaRPr lang="ru-RU" b="1" dirty="0">
            <a:solidFill>
              <a:schemeClr val="tx1"/>
            </a:solidFill>
          </a:endParaRPr>
        </a:p>
      </dgm:t>
    </dgm:pt>
    <dgm:pt modelId="{763A8DBE-9645-49B0-AEFA-6594F73B77D0}" type="parTrans" cxnId="{2A0D60C3-D233-42DB-98FD-0AB9A2A45477}">
      <dgm:prSet/>
      <dgm:spPr/>
      <dgm:t>
        <a:bodyPr/>
        <a:lstStyle/>
        <a:p>
          <a:endParaRPr lang="ru-RU"/>
        </a:p>
      </dgm:t>
    </dgm:pt>
    <dgm:pt modelId="{4FC36115-B5FC-4AF3-86F3-B1999E845F76}" type="sibTrans" cxnId="{2A0D60C3-D233-42DB-98FD-0AB9A2A45477}">
      <dgm:prSet/>
      <dgm:spPr/>
      <dgm:t>
        <a:bodyPr/>
        <a:lstStyle/>
        <a:p>
          <a:endParaRPr lang="ru-RU"/>
        </a:p>
      </dgm:t>
    </dgm:pt>
    <dgm:pt modelId="{A02BBFA1-7955-4256-B2EC-A12084D39315}">
      <dgm:prSet/>
      <dgm:spPr/>
      <dgm:t>
        <a:bodyPr anchor="ctr"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делать резких движений.</a:t>
          </a:r>
        </a:p>
      </dgm:t>
    </dgm:pt>
    <dgm:pt modelId="{DB05A2F6-217B-49CC-8430-812F3E26FD50}" type="parTrans" cxnId="{431BA741-3989-4E71-A1DE-5F3A072F087D}">
      <dgm:prSet/>
      <dgm:spPr/>
      <dgm:t>
        <a:bodyPr/>
        <a:lstStyle/>
        <a:p>
          <a:endParaRPr lang="ru-RU"/>
        </a:p>
      </dgm:t>
    </dgm:pt>
    <dgm:pt modelId="{77DB150D-CF3B-4F49-B059-FD25BE14AC51}" type="sibTrans" cxnId="{431BA741-3989-4E71-A1DE-5F3A072F087D}">
      <dgm:prSet/>
      <dgm:spPr/>
      <dgm:t>
        <a:bodyPr/>
        <a:lstStyle/>
        <a:p>
          <a:endParaRPr lang="ru-RU"/>
        </a:p>
      </dgm:t>
    </dgm:pt>
    <dgm:pt modelId="{8235B47C-044D-461A-AC59-EAC79411659A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смотреть пристально в глаза ребенку.</a:t>
          </a:r>
        </a:p>
      </dgm:t>
    </dgm:pt>
    <dgm:pt modelId="{5D9D8E1D-3226-4065-B4C3-6709A89BF5BA}" type="parTrans" cxnId="{3D2B57FF-BD7A-4B80-88B4-D194F44E89F5}">
      <dgm:prSet/>
      <dgm:spPr/>
      <dgm:t>
        <a:bodyPr/>
        <a:lstStyle/>
        <a:p>
          <a:endParaRPr lang="ru-RU"/>
        </a:p>
      </dgm:t>
    </dgm:pt>
    <dgm:pt modelId="{19FDE3B2-D361-4B7D-BBE8-CF68A4B5B43B}" type="sibTrans" cxnId="{3D2B57FF-BD7A-4B80-88B4-D194F44E89F5}">
      <dgm:prSet/>
      <dgm:spPr/>
      <dgm:t>
        <a:bodyPr/>
        <a:lstStyle/>
        <a:p>
          <a:endParaRPr lang="ru-RU"/>
        </a:p>
      </dgm:t>
    </dgm:pt>
    <dgm:pt modelId="{DD6990ED-4C08-4F9B-B28A-B984B32ACF97}">
      <dgm:prSet/>
      <dgm:spPr/>
      <dgm:t>
        <a:bodyPr anchor="ctr"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обращаться прямо к ребенку.</a:t>
          </a:r>
        </a:p>
      </dgm:t>
    </dgm:pt>
    <dgm:pt modelId="{2FC10354-CA20-4236-A964-4441304E8A10}" type="parTrans" cxnId="{E5901AF3-2521-49A5-8A65-C3E2BC422540}">
      <dgm:prSet/>
      <dgm:spPr/>
      <dgm:t>
        <a:bodyPr/>
        <a:lstStyle/>
        <a:p>
          <a:endParaRPr lang="ru-RU"/>
        </a:p>
      </dgm:t>
    </dgm:pt>
    <dgm:pt modelId="{AF64BC8D-6992-4250-BF20-3C678288E902}" type="sibTrans" cxnId="{E5901AF3-2521-49A5-8A65-C3E2BC422540}">
      <dgm:prSet/>
      <dgm:spPr/>
      <dgm:t>
        <a:bodyPr/>
        <a:lstStyle/>
        <a:p>
          <a:endParaRPr lang="ru-RU"/>
        </a:p>
      </dgm:t>
    </dgm:pt>
    <dgm:pt modelId="{CD00F175-2466-4C0D-A516-D02756DBC83B}" type="pres">
      <dgm:prSet presAssocID="{F5CA736F-2714-4ADC-9F52-3B329DE06854}" presName="Name0" presStyleCnt="0">
        <dgm:presLayoutVars>
          <dgm:dir/>
          <dgm:animLvl val="lvl"/>
          <dgm:resizeHandles/>
        </dgm:presLayoutVars>
      </dgm:prSet>
      <dgm:spPr/>
    </dgm:pt>
    <dgm:pt modelId="{93E2F04A-40AB-45A6-90BF-BD223616CEE0}" type="pres">
      <dgm:prSet presAssocID="{D5220492-77EA-4D0C-9A9A-CA7139DAC2E7}" presName="linNode" presStyleCnt="0"/>
      <dgm:spPr/>
    </dgm:pt>
    <dgm:pt modelId="{FEA6DBF2-5C60-401B-86BC-C558107216F8}" type="pres">
      <dgm:prSet presAssocID="{D5220492-77EA-4D0C-9A9A-CA7139DAC2E7}" presName="parentShp" presStyleLbl="node1" presStyleIdx="0" presStyleCnt="5">
        <dgm:presLayoutVars>
          <dgm:bulletEnabled val="1"/>
        </dgm:presLayoutVars>
      </dgm:prSet>
      <dgm:spPr/>
    </dgm:pt>
    <dgm:pt modelId="{A734B508-88BA-4BB5-B12F-E954228B9934}" type="pres">
      <dgm:prSet presAssocID="{D5220492-77EA-4D0C-9A9A-CA7139DAC2E7}" presName="childShp" presStyleLbl="bgAccFollowNode1" presStyleIdx="0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7BF6433B-FABA-412F-97E9-2217BBC9BE09}" type="pres">
      <dgm:prSet presAssocID="{C76051C5-8A4B-4C70-80E9-D6C214D9B531}" presName="spacing" presStyleCnt="0"/>
      <dgm:spPr/>
    </dgm:pt>
    <dgm:pt modelId="{0CF61D6F-3A42-423E-BCDB-D423641664A9}" type="pres">
      <dgm:prSet presAssocID="{20A55C90-9D24-4152-8B35-7815A317A21F}" presName="linNode" presStyleCnt="0"/>
      <dgm:spPr/>
    </dgm:pt>
    <dgm:pt modelId="{621A801A-E7CD-440F-90AD-C78FA2DAE3F3}" type="pres">
      <dgm:prSet presAssocID="{20A55C90-9D24-4152-8B35-7815A317A21F}" presName="parentShp" presStyleLbl="node1" presStyleIdx="1" presStyleCnt="5">
        <dgm:presLayoutVars>
          <dgm:bulletEnabled val="1"/>
        </dgm:presLayoutVars>
      </dgm:prSet>
      <dgm:spPr/>
    </dgm:pt>
    <dgm:pt modelId="{780A5E94-EFC1-4796-9C35-3B941806E622}" type="pres">
      <dgm:prSet presAssocID="{20A55C90-9D24-4152-8B35-7815A317A21F}" presName="childShp" presStyleLbl="bgAccFollowNode1" presStyleIdx="1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E9479A86-A837-43B4-9A3C-2EA99EAC8401}" type="pres">
      <dgm:prSet presAssocID="{D5FCFD2D-BA70-4040-9A68-820E623CEABC}" presName="spacing" presStyleCnt="0"/>
      <dgm:spPr/>
    </dgm:pt>
    <dgm:pt modelId="{6A2E67BB-C5FB-4ACF-8AA7-FC3C8CB0C652}" type="pres">
      <dgm:prSet presAssocID="{2C483A26-89CA-41DB-BC4B-9CFD8288263A}" presName="linNode" presStyleCnt="0"/>
      <dgm:spPr/>
    </dgm:pt>
    <dgm:pt modelId="{6C1B22FA-4C97-4538-B534-6EE4FBEB436D}" type="pres">
      <dgm:prSet presAssocID="{2C483A26-89CA-41DB-BC4B-9CFD8288263A}" presName="parentShp" presStyleLbl="node1" presStyleIdx="2" presStyleCnt="5">
        <dgm:presLayoutVars>
          <dgm:bulletEnabled val="1"/>
        </dgm:presLayoutVars>
      </dgm:prSet>
      <dgm:spPr/>
    </dgm:pt>
    <dgm:pt modelId="{FB0F6E8F-46BC-4184-97F9-8B14203C435A}" type="pres">
      <dgm:prSet presAssocID="{2C483A26-89CA-41DB-BC4B-9CFD8288263A}" presName="childShp" presStyleLbl="bgAccFollowNode1" presStyleIdx="2" presStyleCnt="5" custLinFactNeighborY="-1158">
        <dgm:presLayoutVars>
          <dgm:bulletEnabled val="1"/>
        </dgm:presLayoutVars>
      </dgm:prSet>
      <dgm:spPr>
        <a:prstGeom prst="roundRect">
          <a:avLst/>
        </a:prstGeom>
      </dgm:spPr>
    </dgm:pt>
    <dgm:pt modelId="{4D4D2764-B2BE-47D4-90C3-32461F05FA69}" type="pres">
      <dgm:prSet presAssocID="{4FC36115-B5FC-4AF3-86F3-B1999E845F76}" presName="spacing" presStyleCnt="0"/>
      <dgm:spPr/>
    </dgm:pt>
    <dgm:pt modelId="{AB06D85A-120B-4602-8041-E775BF64211B}" type="pres">
      <dgm:prSet presAssocID="{A1910B94-5598-4795-BEEA-0A3782DDE745}" presName="linNode" presStyleCnt="0"/>
      <dgm:spPr/>
    </dgm:pt>
    <dgm:pt modelId="{AC3A6157-2B08-4BC0-8AE7-243FF6B7A3F1}" type="pres">
      <dgm:prSet presAssocID="{A1910B94-5598-4795-BEEA-0A3782DDE745}" presName="parentShp" presStyleLbl="node1" presStyleIdx="3" presStyleCnt="5">
        <dgm:presLayoutVars>
          <dgm:bulletEnabled val="1"/>
        </dgm:presLayoutVars>
      </dgm:prSet>
      <dgm:spPr/>
    </dgm:pt>
    <dgm:pt modelId="{D4550C81-A736-4187-BC50-7E7EC98F549A}" type="pres">
      <dgm:prSet presAssocID="{A1910B94-5598-4795-BEEA-0A3782DDE745}" presName="childShp" presStyleLbl="bgAccFollowNode1" presStyleIdx="3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6CBA5B61-98DE-4341-A0C8-661E859B4212}" type="pres">
      <dgm:prSet presAssocID="{6500F880-3800-4941-ACA7-8790CBFA7BE9}" presName="spacing" presStyleCnt="0"/>
      <dgm:spPr/>
    </dgm:pt>
    <dgm:pt modelId="{C8D541A7-EE5F-4479-8C73-2EC9199FDF9E}" type="pres">
      <dgm:prSet presAssocID="{F5DF2838-D50C-4590-82B4-1858BAD4C367}" presName="linNode" presStyleCnt="0"/>
      <dgm:spPr/>
    </dgm:pt>
    <dgm:pt modelId="{1E9F279B-E01D-4BE4-80D3-271C4A966F12}" type="pres">
      <dgm:prSet presAssocID="{F5DF2838-D50C-4590-82B4-1858BAD4C367}" presName="parentShp" presStyleLbl="node1" presStyleIdx="4" presStyleCnt="5">
        <dgm:presLayoutVars>
          <dgm:bulletEnabled val="1"/>
        </dgm:presLayoutVars>
      </dgm:prSet>
      <dgm:spPr/>
    </dgm:pt>
    <dgm:pt modelId="{3EE7E6A7-1881-4CF9-98FF-8A64264193F6}" type="pres">
      <dgm:prSet presAssocID="{F5DF2838-D50C-4590-82B4-1858BAD4C367}" presName="childShp" presStyleLbl="bgAccFollowNode1" presStyleIdx="4" presStyleCnt="5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91687F01-4875-4F48-A807-D79CA89FA469}" srcId="{F5CA736F-2714-4ADC-9F52-3B329DE06854}" destId="{D5220492-77EA-4D0C-9A9A-CA7139DAC2E7}" srcOrd="0" destOrd="0" parTransId="{CCAAF64B-CE7B-4600-9D82-0A9FA04467CC}" sibTransId="{C76051C5-8A4B-4C70-80E9-D6C214D9B531}"/>
    <dgm:cxn modelId="{D803530E-784F-4F79-AB66-426F72D04045}" type="presOf" srcId="{2C483A26-89CA-41DB-BC4B-9CFD8288263A}" destId="{6C1B22FA-4C97-4538-B534-6EE4FBEB436D}" srcOrd="0" destOrd="0" presId="urn:microsoft.com/office/officeart/2005/8/layout/vList6"/>
    <dgm:cxn modelId="{80301E18-2E18-449A-9D9F-D8BDFCE96BEF}" type="presOf" srcId="{07EB3C61-6BA5-4725-B285-10FD99A3A6B8}" destId="{A734B508-88BA-4BB5-B12F-E954228B9934}" srcOrd="0" destOrd="0" presId="urn:microsoft.com/office/officeart/2005/8/layout/vList6"/>
    <dgm:cxn modelId="{AAEC062A-37D2-427E-99F7-D2AFC47D5CCB}" type="presOf" srcId="{D5220492-77EA-4D0C-9A9A-CA7139DAC2E7}" destId="{FEA6DBF2-5C60-401B-86BC-C558107216F8}" srcOrd="0" destOrd="0" presId="urn:microsoft.com/office/officeart/2005/8/layout/vList6"/>
    <dgm:cxn modelId="{242E0E32-A6C7-40A6-8109-ACEE1C259E5C}" type="presOf" srcId="{A1910B94-5598-4795-BEEA-0A3782DDE745}" destId="{AC3A6157-2B08-4BC0-8AE7-243FF6B7A3F1}" srcOrd="0" destOrd="0" presId="urn:microsoft.com/office/officeart/2005/8/layout/vList6"/>
    <dgm:cxn modelId="{431BA741-3989-4E71-A1DE-5F3A072F087D}" srcId="{20A55C90-9D24-4152-8B35-7815A317A21F}" destId="{A02BBFA1-7955-4256-B2EC-A12084D39315}" srcOrd="0" destOrd="0" parTransId="{DB05A2F6-217B-49CC-8430-812F3E26FD50}" sibTransId="{77DB150D-CF3B-4F49-B059-FD25BE14AC51}"/>
    <dgm:cxn modelId="{D227B252-161D-4A84-91F7-F49F1D89CB51}" srcId="{F5CA736F-2714-4ADC-9F52-3B329DE06854}" destId="{A1910B94-5598-4795-BEEA-0A3782DDE745}" srcOrd="3" destOrd="0" parTransId="{B5E2A7EE-0F4F-4D8D-A7E7-A4A03B963C07}" sibTransId="{6500F880-3800-4941-ACA7-8790CBFA7BE9}"/>
    <dgm:cxn modelId="{C8C58873-914E-4444-A1A6-C74C6B5F7E20}" type="presOf" srcId="{1C836EE6-0BA8-48A4-8814-8F7D4DE743F9}" destId="{3EE7E6A7-1881-4CF9-98FF-8A64264193F6}" srcOrd="0" destOrd="0" presId="urn:microsoft.com/office/officeart/2005/8/layout/vList6"/>
    <dgm:cxn modelId="{83C44977-E601-4314-9BC4-2FBF3505D217}" type="presOf" srcId="{A02BBFA1-7955-4256-B2EC-A12084D39315}" destId="{780A5E94-EFC1-4796-9C35-3B941806E622}" srcOrd="0" destOrd="0" presId="urn:microsoft.com/office/officeart/2005/8/layout/vList6"/>
    <dgm:cxn modelId="{CB5944A5-5A5B-4161-A3D2-FF7A240AE703}" srcId="{F5CA736F-2714-4ADC-9F52-3B329DE06854}" destId="{F5DF2838-D50C-4590-82B4-1858BAD4C367}" srcOrd="4" destOrd="0" parTransId="{6B0C1912-52D3-4935-8258-76DDF038555D}" sibTransId="{80CA4371-BCA2-4F1C-BE55-2074DE1CD532}"/>
    <dgm:cxn modelId="{1BA32AA6-C0B9-456A-B456-9742169163DE}" type="presOf" srcId="{20A55C90-9D24-4152-8B35-7815A317A21F}" destId="{621A801A-E7CD-440F-90AD-C78FA2DAE3F3}" srcOrd="0" destOrd="0" presId="urn:microsoft.com/office/officeart/2005/8/layout/vList6"/>
    <dgm:cxn modelId="{E16954AB-38F8-4E26-8DE5-10256256930B}" srcId="{D5220492-77EA-4D0C-9A9A-CA7139DAC2E7}" destId="{07EB3C61-6BA5-4725-B285-10FD99A3A6B8}" srcOrd="0" destOrd="0" parTransId="{C285B174-D433-4F8A-A7EA-3BEF862EB80B}" sibTransId="{D354C8AF-7AD4-4954-8C1F-03BD5FDA5974}"/>
    <dgm:cxn modelId="{2A0D60C3-D233-42DB-98FD-0AB9A2A45477}" srcId="{F5CA736F-2714-4ADC-9F52-3B329DE06854}" destId="{2C483A26-89CA-41DB-BC4B-9CFD8288263A}" srcOrd="2" destOrd="0" parTransId="{763A8DBE-9645-49B0-AEFA-6594F73B77D0}" sibTransId="{4FC36115-B5FC-4AF3-86F3-B1999E845F76}"/>
    <dgm:cxn modelId="{BA76E7CD-8874-4A78-9E56-54E969D78A52}" type="presOf" srcId="{DD6990ED-4C08-4F9B-B28A-B984B32ACF97}" destId="{D4550C81-A736-4187-BC50-7E7EC98F549A}" srcOrd="0" destOrd="0" presId="urn:microsoft.com/office/officeart/2005/8/layout/vList6"/>
    <dgm:cxn modelId="{E72F33D3-7F65-46D2-BFED-1DFDCFBAE084}" type="presOf" srcId="{8235B47C-044D-461A-AC59-EAC79411659A}" destId="{FB0F6E8F-46BC-4184-97F9-8B14203C435A}" srcOrd="0" destOrd="0" presId="urn:microsoft.com/office/officeart/2005/8/layout/vList6"/>
    <dgm:cxn modelId="{2EBF02D8-3EAD-43D2-9977-6BAA7AC19C9E}" srcId="{F5DF2838-D50C-4590-82B4-1858BAD4C367}" destId="{1C836EE6-0BA8-48A4-8814-8F7D4DE743F9}" srcOrd="0" destOrd="0" parTransId="{FA18BBB7-5CF2-4306-BAFE-D89CE454086F}" sibTransId="{AFAF58E7-5C94-46EE-9388-E48A68EC8B50}"/>
    <dgm:cxn modelId="{8E429FEC-C636-46DC-BD27-1788BC22C5EC}" srcId="{F5CA736F-2714-4ADC-9F52-3B329DE06854}" destId="{20A55C90-9D24-4152-8B35-7815A317A21F}" srcOrd="1" destOrd="0" parTransId="{C91B5CE3-777C-4F21-BD55-6A2D2D38C5D1}" sibTransId="{D5FCFD2D-BA70-4040-9A68-820E623CEABC}"/>
    <dgm:cxn modelId="{E5901AF3-2521-49A5-8A65-C3E2BC422540}" srcId="{A1910B94-5598-4795-BEEA-0A3782DDE745}" destId="{DD6990ED-4C08-4F9B-B28A-B984B32ACF97}" srcOrd="0" destOrd="0" parTransId="{2FC10354-CA20-4236-A964-4441304E8A10}" sibTransId="{AF64BC8D-6992-4250-BF20-3C678288E902}"/>
    <dgm:cxn modelId="{FBD2D4F5-E615-48EE-BBBB-BEBA1A7AD43C}" type="presOf" srcId="{F5CA736F-2714-4ADC-9F52-3B329DE06854}" destId="{CD00F175-2466-4C0D-A516-D02756DBC83B}" srcOrd="0" destOrd="0" presId="urn:microsoft.com/office/officeart/2005/8/layout/vList6"/>
    <dgm:cxn modelId="{ED03C5FE-F42A-4F7B-8114-BDF5C512B80C}" type="presOf" srcId="{F5DF2838-D50C-4590-82B4-1858BAD4C367}" destId="{1E9F279B-E01D-4BE4-80D3-271C4A966F12}" srcOrd="0" destOrd="0" presId="urn:microsoft.com/office/officeart/2005/8/layout/vList6"/>
    <dgm:cxn modelId="{3D2B57FF-BD7A-4B80-88B4-D194F44E89F5}" srcId="{2C483A26-89CA-41DB-BC4B-9CFD8288263A}" destId="{8235B47C-044D-461A-AC59-EAC79411659A}" srcOrd="0" destOrd="0" parTransId="{5D9D8E1D-3226-4065-B4C3-6709A89BF5BA}" sibTransId="{19FDE3B2-D361-4B7D-BBE8-CF68A4B5B43B}"/>
    <dgm:cxn modelId="{089A37EA-94F0-4E6F-9B78-1DBCC29A5301}" type="presParOf" srcId="{CD00F175-2466-4C0D-A516-D02756DBC83B}" destId="{93E2F04A-40AB-45A6-90BF-BD223616CEE0}" srcOrd="0" destOrd="0" presId="urn:microsoft.com/office/officeart/2005/8/layout/vList6"/>
    <dgm:cxn modelId="{E8A9071D-FE62-480D-BA51-1114B0AC65B8}" type="presParOf" srcId="{93E2F04A-40AB-45A6-90BF-BD223616CEE0}" destId="{FEA6DBF2-5C60-401B-86BC-C558107216F8}" srcOrd="0" destOrd="0" presId="urn:microsoft.com/office/officeart/2005/8/layout/vList6"/>
    <dgm:cxn modelId="{F2230CCE-D098-4C15-B3C0-9174BD907B3B}" type="presParOf" srcId="{93E2F04A-40AB-45A6-90BF-BD223616CEE0}" destId="{A734B508-88BA-4BB5-B12F-E954228B9934}" srcOrd="1" destOrd="0" presId="urn:microsoft.com/office/officeart/2005/8/layout/vList6"/>
    <dgm:cxn modelId="{252BB129-5842-4459-A512-7E264361C3B4}" type="presParOf" srcId="{CD00F175-2466-4C0D-A516-D02756DBC83B}" destId="{7BF6433B-FABA-412F-97E9-2217BBC9BE09}" srcOrd="1" destOrd="0" presId="urn:microsoft.com/office/officeart/2005/8/layout/vList6"/>
    <dgm:cxn modelId="{75477A20-9FDE-4C08-929F-8B203491789D}" type="presParOf" srcId="{CD00F175-2466-4C0D-A516-D02756DBC83B}" destId="{0CF61D6F-3A42-423E-BCDB-D423641664A9}" srcOrd="2" destOrd="0" presId="urn:microsoft.com/office/officeart/2005/8/layout/vList6"/>
    <dgm:cxn modelId="{C09A04D0-764E-4EF6-8903-8886E3638A68}" type="presParOf" srcId="{0CF61D6F-3A42-423E-BCDB-D423641664A9}" destId="{621A801A-E7CD-440F-90AD-C78FA2DAE3F3}" srcOrd="0" destOrd="0" presId="urn:microsoft.com/office/officeart/2005/8/layout/vList6"/>
    <dgm:cxn modelId="{D00A6AA8-FB63-45D9-9EB3-A2DEAE383820}" type="presParOf" srcId="{0CF61D6F-3A42-423E-BCDB-D423641664A9}" destId="{780A5E94-EFC1-4796-9C35-3B941806E622}" srcOrd="1" destOrd="0" presId="urn:microsoft.com/office/officeart/2005/8/layout/vList6"/>
    <dgm:cxn modelId="{1050F87B-0562-4464-BF89-D5B708D04E2F}" type="presParOf" srcId="{CD00F175-2466-4C0D-A516-D02756DBC83B}" destId="{E9479A86-A837-43B4-9A3C-2EA99EAC8401}" srcOrd="3" destOrd="0" presId="urn:microsoft.com/office/officeart/2005/8/layout/vList6"/>
    <dgm:cxn modelId="{21E1EF08-6A4F-4104-BE9C-BE6A17852415}" type="presParOf" srcId="{CD00F175-2466-4C0D-A516-D02756DBC83B}" destId="{6A2E67BB-C5FB-4ACF-8AA7-FC3C8CB0C652}" srcOrd="4" destOrd="0" presId="urn:microsoft.com/office/officeart/2005/8/layout/vList6"/>
    <dgm:cxn modelId="{7EBCE7C1-B7AF-4462-85AD-5A04840A04C2}" type="presParOf" srcId="{6A2E67BB-C5FB-4ACF-8AA7-FC3C8CB0C652}" destId="{6C1B22FA-4C97-4538-B534-6EE4FBEB436D}" srcOrd="0" destOrd="0" presId="urn:microsoft.com/office/officeart/2005/8/layout/vList6"/>
    <dgm:cxn modelId="{575DA3DE-7471-492E-8864-B19B68319FC3}" type="presParOf" srcId="{6A2E67BB-C5FB-4ACF-8AA7-FC3C8CB0C652}" destId="{FB0F6E8F-46BC-4184-97F9-8B14203C435A}" srcOrd="1" destOrd="0" presId="urn:microsoft.com/office/officeart/2005/8/layout/vList6"/>
    <dgm:cxn modelId="{97D41EF2-0429-44E6-90E7-33467E704F56}" type="presParOf" srcId="{CD00F175-2466-4C0D-A516-D02756DBC83B}" destId="{4D4D2764-B2BE-47D4-90C3-32461F05FA69}" srcOrd="5" destOrd="0" presId="urn:microsoft.com/office/officeart/2005/8/layout/vList6"/>
    <dgm:cxn modelId="{6ED10CB2-3CD4-4201-9574-EFFC5B9289BB}" type="presParOf" srcId="{CD00F175-2466-4C0D-A516-D02756DBC83B}" destId="{AB06D85A-120B-4602-8041-E775BF64211B}" srcOrd="6" destOrd="0" presId="urn:microsoft.com/office/officeart/2005/8/layout/vList6"/>
    <dgm:cxn modelId="{D9967AA5-B7DB-434B-9D3C-6AC7B7049486}" type="presParOf" srcId="{AB06D85A-120B-4602-8041-E775BF64211B}" destId="{AC3A6157-2B08-4BC0-8AE7-243FF6B7A3F1}" srcOrd="0" destOrd="0" presId="urn:microsoft.com/office/officeart/2005/8/layout/vList6"/>
    <dgm:cxn modelId="{80929216-5053-4EE6-9E24-2F1A516925D6}" type="presParOf" srcId="{AB06D85A-120B-4602-8041-E775BF64211B}" destId="{D4550C81-A736-4187-BC50-7E7EC98F549A}" srcOrd="1" destOrd="0" presId="urn:microsoft.com/office/officeart/2005/8/layout/vList6"/>
    <dgm:cxn modelId="{2FA0FB23-1617-45C7-B31F-84C8541E5E9F}" type="presParOf" srcId="{CD00F175-2466-4C0D-A516-D02756DBC83B}" destId="{6CBA5B61-98DE-4341-A0C8-661E859B4212}" srcOrd="7" destOrd="0" presId="urn:microsoft.com/office/officeart/2005/8/layout/vList6"/>
    <dgm:cxn modelId="{B6086420-E34C-4B29-8AFB-460DF2BE6752}" type="presParOf" srcId="{CD00F175-2466-4C0D-A516-D02756DBC83B}" destId="{C8D541A7-EE5F-4479-8C73-2EC9199FDF9E}" srcOrd="8" destOrd="0" presId="urn:microsoft.com/office/officeart/2005/8/layout/vList6"/>
    <dgm:cxn modelId="{8B767116-9E1E-4AA6-8664-639DBD7BE9EE}" type="presParOf" srcId="{C8D541A7-EE5F-4479-8C73-2EC9199FDF9E}" destId="{1E9F279B-E01D-4BE4-80D3-271C4A966F12}" srcOrd="0" destOrd="0" presId="urn:microsoft.com/office/officeart/2005/8/layout/vList6"/>
    <dgm:cxn modelId="{59695267-4F83-4827-8746-6E26234260F4}" type="presParOf" srcId="{C8D541A7-EE5F-4479-8C73-2EC9199FDF9E}" destId="{3EE7E6A7-1881-4CF9-98FF-8A64264193F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1E4827-6E3B-4B76-9F54-F00AD38C0A79}" type="doc">
      <dgm:prSet loTypeId="urn:microsoft.com/office/officeart/2005/8/layout/hierarchy5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8CBEC02-BFA1-48C9-805B-BE21CD0E4985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Проведение сенсорных игр решает следующие задачи:</a:t>
          </a:r>
        </a:p>
      </dgm:t>
    </dgm:pt>
    <dgm:pt modelId="{E2787DE3-2EA6-47C3-8F85-FD9523C5F691}" type="parTrans" cxnId="{6C034778-A49F-438E-BFF5-1B583E33F05D}">
      <dgm:prSet/>
      <dgm:spPr/>
      <dgm:t>
        <a:bodyPr/>
        <a:lstStyle/>
        <a:p>
          <a:endParaRPr lang="ru-RU"/>
        </a:p>
      </dgm:t>
    </dgm:pt>
    <dgm:pt modelId="{53622614-ECE8-4D95-A166-6B7885CB1B2A}" type="sibTrans" cxnId="{6C034778-A49F-438E-BFF5-1B583E33F05D}">
      <dgm:prSet/>
      <dgm:spPr/>
      <dgm:t>
        <a:bodyPr/>
        <a:lstStyle/>
        <a:p>
          <a:endParaRPr lang="ru-RU"/>
        </a:p>
      </dgm:t>
    </dgm:pt>
    <dgm:pt modelId="{1C2CB80D-3931-4F09-89EE-4196253BBFF7}">
      <dgm:prSet phldrT="[Текст]"/>
      <dgm:spPr>
        <a:solidFill>
          <a:schemeClr val="accent4">
            <a:lumMod val="60000"/>
            <a:lumOff val="4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переживание приятных эмоций</a:t>
          </a:r>
        </a:p>
      </dgm:t>
    </dgm:pt>
    <dgm:pt modelId="{0E098352-3394-4D18-9946-0EFCEA50FD69}" type="parTrans" cxnId="{CC90FA09-A165-4417-BBF6-7DA2B055F57F}">
      <dgm:prSet/>
      <dgm:spPr/>
      <dgm:t>
        <a:bodyPr/>
        <a:lstStyle/>
        <a:p>
          <a:endParaRPr lang="ru-RU"/>
        </a:p>
      </dgm:t>
    </dgm:pt>
    <dgm:pt modelId="{38E1B3C0-5628-4906-A970-5537E4F63CD8}" type="sibTrans" cxnId="{CC90FA09-A165-4417-BBF6-7DA2B055F57F}">
      <dgm:prSet/>
      <dgm:spPr/>
      <dgm:t>
        <a:bodyPr/>
        <a:lstStyle/>
        <a:p>
          <a:endParaRPr lang="ru-RU"/>
        </a:p>
      </dgm:t>
    </dgm:pt>
    <dgm:pt modelId="{957C2D3F-F774-458D-A216-6431B0A91F20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получение ребенком новой сенсорной информации</a:t>
          </a:r>
        </a:p>
      </dgm:t>
    </dgm:pt>
    <dgm:pt modelId="{9F03054F-ACD5-4940-B4D7-6FB51FA640B7}" type="parTrans" cxnId="{FF940078-F443-45DB-883C-FF9519C7279E}">
      <dgm:prSet/>
      <dgm:spPr/>
      <dgm:t>
        <a:bodyPr/>
        <a:lstStyle/>
        <a:p>
          <a:endParaRPr lang="ru-RU"/>
        </a:p>
      </dgm:t>
    </dgm:pt>
    <dgm:pt modelId="{70FC4E2C-DE9E-4AAE-AE1B-6EA6DCE0168B}" type="sibTrans" cxnId="{FF940078-F443-45DB-883C-FF9519C7279E}">
      <dgm:prSet/>
      <dgm:spPr/>
      <dgm:t>
        <a:bodyPr/>
        <a:lstStyle/>
        <a:p>
          <a:endParaRPr lang="ru-RU"/>
        </a:p>
      </dgm:t>
    </dgm:pt>
    <dgm:pt modelId="{3E5640D8-C457-4FCF-8C2C-3F798CA330D4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возникновение эмоционального контакта со взрослым</a:t>
          </a:r>
        </a:p>
      </dgm:t>
    </dgm:pt>
    <dgm:pt modelId="{72303AE7-C037-4BE1-8BEA-5FA3D40BF310}" type="parTrans" cxnId="{96CC694B-FA3F-4E63-9C1B-387865EE64E7}">
      <dgm:prSet/>
      <dgm:spPr/>
      <dgm:t>
        <a:bodyPr/>
        <a:lstStyle/>
        <a:p>
          <a:endParaRPr lang="ru-RU"/>
        </a:p>
      </dgm:t>
    </dgm:pt>
    <dgm:pt modelId="{3CFCE6CB-3BDA-4CC2-B14F-85D027127698}" type="sibTrans" cxnId="{96CC694B-FA3F-4E63-9C1B-387865EE64E7}">
      <dgm:prSet/>
      <dgm:spPr/>
      <dgm:t>
        <a:bodyPr/>
        <a:lstStyle/>
        <a:p>
          <a:endParaRPr lang="ru-RU"/>
        </a:p>
      </dgm:t>
    </dgm:pt>
    <dgm:pt modelId="{F8444092-F993-4B0E-B702-E754B74EB6D0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внесение в игру новых социальных смыслов</a:t>
          </a:r>
        </a:p>
      </dgm:t>
    </dgm:pt>
    <dgm:pt modelId="{4B074397-53E5-4BBE-B2AC-A63D2A172690}" type="parTrans" cxnId="{A134F19C-67D6-4297-8484-E0A96836E5CC}">
      <dgm:prSet/>
      <dgm:spPr/>
      <dgm:t>
        <a:bodyPr/>
        <a:lstStyle/>
        <a:p>
          <a:endParaRPr lang="ru-RU"/>
        </a:p>
      </dgm:t>
    </dgm:pt>
    <dgm:pt modelId="{6DFEC9AC-7A74-47D2-9959-B7F852592D95}" type="sibTrans" cxnId="{A134F19C-67D6-4297-8484-E0A96836E5CC}">
      <dgm:prSet/>
      <dgm:spPr/>
      <dgm:t>
        <a:bodyPr/>
        <a:lstStyle/>
        <a:p>
          <a:endParaRPr lang="ru-RU"/>
        </a:p>
      </dgm:t>
    </dgm:pt>
    <dgm:pt modelId="{F12AC3EF-046F-441D-942B-56A6268549E7}" type="pres">
      <dgm:prSet presAssocID="{671E4827-6E3B-4B76-9F54-F00AD38C0A7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479ABAE-2021-439E-915F-E41BD343AB29}" type="pres">
      <dgm:prSet presAssocID="{671E4827-6E3B-4B76-9F54-F00AD38C0A79}" presName="hierFlow" presStyleCnt="0"/>
      <dgm:spPr/>
    </dgm:pt>
    <dgm:pt modelId="{B0DC8F68-AE17-42DE-8AF2-5FA0A21C6BBF}" type="pres">
      <dgm:prSet presAssocID="{671E4827-6E3B-4B76-9F54-F00AD38C0A7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89CD88E-4A07-4347-92C5-ECD8B4F8CEA6}" type="pres">
      <dgm:prSet presAssocID="{F8CBEC02-BFA1-48C9-805B-BE21CD0E4985}" presName="Name17" presStyleCnt="0"/>
      <dgm:spPr/>
    </dgm:pt>
    <dgm:pt modelId="{5907E458-1C8D-41D1-A5FB-07AA60FEAAC8}" type="pres">
      <dgm:prSet presAssocID="{F8CBEC02-BFA1-48C9-805B-BE21CD0E4985}" presName="level1Shape" presStyleLbl="node0" presStyleIdx="0" presStyleCnt="1" custScaleX="126732" custLinFactNeighborX="-37726" custLinFactNeighborY="-8022">
        <dgm:presLayoutVars>
          <dgm:chPref val="3"/>
        </dgm:presLayoutVars>
      </dgm:prSet>
      <dgm:spPr/>
    </dgm:pt>
    <dgm:pt modelId="{70E714EE-67D7-4BB0-8855-44564ADEB79D}" type="pres">
      <dgm:prSet presAssocID="{F8CBEC02-BFA1-48C9-805B-BE21CD0E4985}" presName="hierChild2" presStyleCnt="0"/>
      <dgm:spPr/>
    </dgm:pt>
    <dgm:pt modelId="{80B2019D-6E95-40D1-8850-7BF98873AAE0}" type="pres">
      <dgm:prSet presAssocID="{0E098352-3394-4D18-9946-0EFCEA50FD69}" presName="Name25" presStyleLbl="parChTrans1D2" presStyleIdx="0" presStyleCnt="4"/>
      <dgm:spPr/>
    </dgm:pt>
    <dgm:pt modelId="{332102A2-EBE6-4DD4-AB3F-DB6688A059FB}" type="pres">
      <dgm:prSet presAssocID="{0E098352-3394-4D18-9946-0EFCEA50FD69}" presName="connTx" presStyleLbl="parChTrans1D2" presStyleIdx="0" presStyleCnt="4"/>
      <dgm:spPr/>
    </dgm:pt>
    <dgm:pt modelId="{24583209-E61C-4CD8-8025-DB3308FC085B}" type="pres">
      <dgm:prSet presAssocID="{1C2CB80D-3931-4F09-89EE-4196253BBFF7}" presName="Name30" presStyleCnt="0"/>
      <dgm:spPr/>
    </dgm:pt>
    <dgm:pt modelId="{80250086-1FE3-4313-874C-43F987204B32}" type="pres">
      <dgm:prSet presAssocID="{1C2CB80D-3931-4F09-89EE-4196253BBFF7}" presName="level2Shape" presStyleLbl="node2" presStyleIdx="0" presStyleCnt="4" custScaleX="187933" custLinFactNeighborX="5010" custLinFactNeighborY="-5205"/>
      <dgm:spPr/>
    </dgm:pt>
    <dgm:pt modelId="{6CC024AB-9D19-405E-B68D-C46D4B4A1AD5}" type="pres">
      <dgm:prSet presAssocID="{1C2CB80D-3931-4F09-89EE-4196253BBFF7}" presName="hierChild3" presStyleCnt="0"/>
      <dgm:spPr/>
    </dgm:pt>
    <dgm:pt modelId="{490EEB0F-C899-4D2F-8C67-025995B2A08A}" type="pres">
      <dgm:prSet presAssocID="{72303AE7-C037-4BE1-8BEA-5FA3D40BF310}" presName="Name25" presStyleLbl="parChTrans1D2" presStyleIdx="1" presStyleCnt="4"/>
      <dgm:spPr/>
    </dgm:pt>
    <dgm:pt modelId="{A30BB555-BE12-4621-8385-231CC7FF630F}" type="pres">
      <dgm:prSet presAssocID="{72303AE7-C037-4BE1-8BEA-5FA3D40BF310}" presName="connTx" presStyleLbl="parChTrans1D2" presStyleIdx="1" presStyleCnt="4"/>
      <dgm:spPr/>
    </dgm:pt>
    <dgm:pt modelId="{605D069B-2EAC-47E6-81A3-2EFF6EA83AB0}" type="pres">
      <dgm:prSet presAssocID="{3E5640D8-C457-4FCF-8C2C-3F798CA330D4}" presName="Name30" presStyleCnt="0"/>
      <dgm:spPr/>
    </dgm:pt>
    <dgm:pt modelId="{66FAF1E4-8D73-44CA-97AF-96CC7CBD4444}" type="pres">
      <dgm:prSet presAssocID="{3E5640D8-C457-4FCF-8C2C-3F798CA330D4}" presName="level2Shape" presStyleLbl="node2" presStyleIdx="1" presStyleCnt="4" custScaleX="193607"/>
      <dgm:spPr/>
    </dgm:pt>
    <dgm:pt modelId="{F88CCE0D-41D0-441B-92CE-689320572DC5}" type="pres">
      <dgm:prSet presAssocID="{3E5640D8-C457-4FCF-8C2C-3F798CA330D4}" presName="hierChild3" presStyleCnt="0"/>
      <dgm:spPr/>
    </dgm:pt>
    <dgm:pt modelId="{027E15BE-76B1-481F-974D-6E9EF9288147}" type="pres">
      <dgm:prSet presAssocID="{9F03054F-ACD5-4940-B4D7-6FB51FA640B7}" presName="Name25" presStyleLbl="parChTrans1D2" presStyleIdx="2" presStyleCnt="4"/>
      <dgm:spPr/>
    </dgm:pt>
    <dgm:pt modelId="{03C656D9-616F-4699-85F6-0F7E83277AC0}" type="pres">
      <dgm:prSet presAssocID="{9F03054F-ACD5-4940-B4D7-6FB51FA640B7}" presName="connTx" presStyleLbl="parChTrans1D2" presStyleIdx="2" presStyleCnt="4"/>
      <dgm:spPr/>
    </dgm:pt>
    <dgm:pt modelId="{A2C1208A-C316-4095-ADCF-F0AC23B1255A}" type="pres">
      <dgm:prSet presAssocID="{957C2D3F-F774-458D-A216-6431B0A91F20}" presName="Name30" presStyleCnt="0"/>
      <dgm:spPr/>
    </dgm:pt>
    <dgm:pt modelId="{352A556B-96F9-49C8-924D-FE089E182173}" type="pres">
      <dgm:prSet presAssocID="{957C2D3F-F774-458D-A216-6431B0A91F20}" presName="level2Shape" presStyleLbl="node2" presStyleIdx="2" presStyleCnt="4" custScaleX="190177"/>
      <dgm:spPr/>
    </dgm:pt>
    <dgm:pt modelId="{16D2C352-1B97-4040-927A-BA9707ABC8E0}" type="pres">
      <dgm:prSet presAssocID="{957C2D3F-F774-458D-A216-6431B0A91F20}" presName="hierChild3" presStyleCnt="0"/>
      <dgm:spPr/>
    </dgm:pt>
    <dgm:pt modelId="{58B3EE81-EE80-445F-A137-137F27BACFF4}" type="pres">
      <dgm:prSet presAssocID="{4B074397-53E5-4BBE-B2AC-A63D2A172690}" presName="Name25" presStyleLbl="parChTrans1D2" presStyleIdx="3" presStyleCnt="4"/>
      <dgm:spPr/>
    </dgm:pt>
    <dgm:pt modelId="{3E83372C-B9FD-4CCB-BF88-09B623B9B4BC}" type="pres">
      <dgm:prSet presAssocID="{4B074397-53E5-4BBE-B2AC-A63D2A172690}" presName="connTx" presStyleLbl="parChTrans1D2" presStyleIdx="3" presStyleCnt="4"/>
      <dgm:spPr/>
    </dgm:pt>
    <dgm:pt modelId="{A8611574-C284-476C-AB9D-637532460FD0}" type="pres">
      <dgm:prSet presAssocID="{F8444092-F993-4B0E-B702-E754B74EB6D0}" presName="Name30" presStyleCnt="0"/>
      <dgm:spPr/>
    </dgm:pt>
    <dgm:pt modelId="{A0059425-F9F8-44C1-8AC1-CD07C1CF5959}" type="pres">
      <dgm:prSet presAssocID="{F8444092-F993-4B0E-B702-E754B74EB6D0}" presName="level2Shape" presStyleLbl="node2" presStyleIdx="3" presStyleCnt="4" custScaleX="187315"/>
      <dgm:spPr/>
    </dgm:pt>
    <dgm:pt modelId="{68228C0D-8E28-45C9-A094-6C3A8E4FA545}" type="pres">
      <dgm:prSet presAssocID="{F8444092-F993-4B0E-B702-E754B74EB6D0}" presName="hierChild3" presStyleCnt="0"/>
      <dgm:spPr/>
    </dgm:pt>
    <dgm:pt modelId="{4A65350F-C22B-42FD-894F-64A6532A6C8C}" type="pres">
      <dgm:prSet presAssocID="{671E4827-6E3B-4B76-9F54-F00AD38C0A79}" presName="bgShapesFlow" presStyleCnt="0"/>
      <dgm:spPr/>
    </dgm:pt>
  </dgm:ptLst>
  <dgm:cxnLst>
    <dgm:cxn modelId="{AF60C005-2748-4894-8EFF-DE60092122B6}" type="presOf" srcId="{F8444092-F993-4B0E-B702-E754B74EB6D0}" destId="{A0059425-F9F8-44C1-8AC1-CD07C1CF5959}" srcOrd="0" destOrd="0" presId="urn:microsoft.com/office/officeart/2005/8/layout/hierarchy5"/>
    <dgm:cxn modelId="{CC90FA09-A165-4417-BBF6-7DA2B055F57F}" srcId="{F8CBEC02-BFA1-48C9-805B-BE21CD0E4985}" destId="{1C2CB80D-3931-4F09-89EE-4196253BBFF7}" srcOrd="0" destOrd="0" parTransId="{0E098352-3394-4D18-9946-0EFCEA50FD69}" sibTransId="{38E1B3C0-5628-4906-A970-5537E4F63CD8}"/>
    <dgm:cxn modelId="{C347BF0C-F00E-4F82-A281-6E9B5CDA951E}" type="presOf" srcId="{72303AE7-C037-4BE1-8BEA-5FA3D40BF310}" destId="{A30BB555-BE12-4621-8385-231CC7FF630F}" srcOrd="1" destOrd="0" presId="urn:microsoft.com/office/officeart/2005/8/layout/hierarchy5"/>
    <dgm:cxn modelId="{308F7933-149A-4700-BB8D-95FB0313D822}" type="presOf" srcId="{671E4827-6E3B-4B76-9F54-F00AD38C0A79}" destId="{F12AC3EF-046F-441D-942B-56A6268549E7}" srcOrd="0" destOrd="0" presId="urn:microsoft.com/office/officeart/2005/8/layout/hierarchy5"/>
    <dgm:cxn modelId="{73BE323F-8550-440E-9779-C4914F52AE94}" type="presOf" srcId="{4B074397-53E5-4BBE-B2AC-A63D2A172690}" destId="{3E83372C-B9FD-4CCB-BF88-09B623B9B4BC}" srcOrd="1" destOrd="0" presId="urn:microsoft.com/office/officeart/2005/8/layout/hierarchy5"/>
    <dgm:cxn modelId="{43ABE848-3B7E-4130-969E-63B1A02A8ADC}" type="presOf" srcId="{F8CBEC02-BFA1-48C9-805B-BE21CD0E4985}" destId="{5907E458-1C8D-41D1-A5FB-07AA60FEAAC8}" srcOrd="0" destOrd="0" presId="urn:microsoft.com/office/officeart/2005/8/layout/hierarchy5"/>
    <dgm:cxn modelId="{96CC694B-FA3F-4E63-9C1B-387865EE64E7}" srcId="{F8CBEC02-BFA1-48C9-805B-BE21CD0E4985}" destId="{3E5640D8-C457-4FCF-8C2C-3F798CA330D4}" srcOrd="1" destOrd="0" parTransId="{72303AE7-C037-4BE1-8BEA-5FA3D40BF310}" sibTransId="{3CFCE6CB-3BDA-4CC2-B14F-85D027127698}"/>
    <dgm:cxn modelId="{FF940078-F443-45DB-883C-FF9519C7279E}" srcId="{F8CBEC02-BFA1-48C9-805B-BE21CD0E4985}" destId="{957C2D3F-F774-458D-A216-6431B0A91F20}" srcOrd="2" destOrd="0" parTransId="{9F03054F-ACD5-4940-B4D7-6FB51FA640B7}" sibTransId="{70FC4E2C-DE9E-4AAE-AE1B-6EA6DCE0168B}"/>
    <dgm:cxn modelId="{6C034778-A49F-438E-BFF5-1B583E33F05D}" srcId="{671E4827-6E3B-4B76-9F54-F00AD38C0A79}" destId="{F8CBEC02-BFA1-48C9-805B-BE21CD0E4985}" srcOrd="0" destOrd="0" parTransId="{E2787DE3-2EA6-47C3-8F85-FD9523C5F691}" sibTransId="{53622614-ECE8-4D95-A166-6B7885CB1B2A}"/>
    <dgm:cxn modelId="{7E87A488-1B0C-449B-8ECB-1D7C4291051C}" type="presOf" srcId="{4B074397-53E5-4BBE-B2AC-A63D2A172690}" destId="{58B3EE81-EE80-445F-A137-137F27BACFF4}" srcOrd="0" destOrd="0" presId="urn:microsoft.com/office/officeart/2005/8/layout/hierarchy5"/>
    <dgm:cxn modelId="{F900A891-33E7-4FB3-804A-F900E852BF61}" type="presOf" srcId="{72303AE7-C037-4BE1-8BEA-5FA3D40BF310}" destId="{490EEB0F-C899-4D2F-8C67-025995B2A08A}" srcOrd="0" destOrd="0" presId="urn:microsoft.com/office/officeart/2005/8/layout/hierarchy5"/>
    <dgm:cxn modelId="{A134F19C-67D6-4297-8484-E0A96836E5CC}" srcId="{F8CBEC02-BFA1-48C9-805B-BE21CD0E4985}" destId="{F8444092-F993-4B0E-B702-E754B74EB6D0}" srcOrd="3" destOrd="0" parTransId="{4B074397-53E5-4BBE-B2AC-A63D2A172690}" sibTransId="{6DFEC9AC-7A74-47D2-9959-B7F852592D95}"/>
    <dgm:cxn modelId="{891E009F-29DC-4115-95F9-C59982437180}" type="presOf" srcId="{1C2CB80D-3931-4F09-89EE-4196253BBFF7}" destId="{80250086-1FE3-4313-874C-43F987204B32}" srcOrd="0" destOrd="0" presId="urn:microsoft.com/office/officeart/2005/8/layout/hierarchy5"/>
    <dgm:cxn modelId="{686C76AB-3DC1-46E1-8D43-73BC0A799B30}" type="presOf" srcId="{3E5640D8-C457-4FCF-8C2C-3F798CA330D4}" destId="{66FAF1E4-8D73-44CA-97AF-96CC7CBD4444}" srcOrd="0" destOrd="0" presId="urn:microsoft.com/office/officeart/2005/8/layout/hierarchy5"/>
    <dgm:cxn modelId="{ABA270AE-3522-41CF-B3A9-03D30F030C0E}" type="presOf" srcId="{957C2D3F-F774-458D-A216-6431B0A91F20}" destId="{352A556B-96F9-49C8-924D-FE089E182173}" srcOrd="0" destOrd="0" presId="urn:microsoft.com/office/officeart/2005/8/layout/hierarchy5"/>
    <dgm:cxn modelId="{07DFDFB5-86BE-48B6-89A9-F9E9A3EEFB14}" type="presOf" srcId="{9F03054F-ACD5-4940-B4D7-6FB51FA640B7}" destId="{027E15BE-76B1-481F-974D-6E9EF9288147}" srcOrd="0" destOrd="0" presId="urn:microsoft.com/office/officeart/2005/8/layout/hierarchy5"/>
    <dgm:cxn modelId="{2E9D98BB-0195-4A56-B19A-8F6FE5BA632C}" type="presOf" srcId="{9F03054F-ACD5-4940-B4D7-6FB51FA640B7}" destId="{03C656D9-616F-4699-85F6-0F7E83277AC0}" srcOrd="1" destOrd="0" presId="urn:microsoft.com/office/officeart/2005/8/layout/hierarchy5"/>
    <dgm:cxn modelId="{BB93A3DE-21ED-4930-B1CC-4D59491E9113}" type="presOf" srcId="{0E098352-3394-4D18-9946-0EFCEA50FD69}" destId="{332102A2-EBE6-4DD4-AB3F-DB6688A059FB}" srcOrd="1" destOrd="0" presId="urn:microsoft.com/office/officeart/2005/8/layout/hierarchy5"/>
    <dgm:cxn modelId="{D45766E7-FF60-44CA-9373-4516F2B329E6}" type="presOf" srcId="{0E098352-3394-4D18-9946-0EFCEA50FD69}" destId="{80B2019D-6E95-40D1-8850-7BF98873AAE0}" srcOrd="0" destOrd="0" presId="urn:microsoft.com/office/officeart/2005/8/layout/hierarchy5"/>
    <dgm:cxn modelId="{86E93BE9-97D2-4941-9D48-7BE4188742E8}" type="presParOf" srcId="{F12AC3EF-046F-441D-942B-56A6268549E7}" destId="{0479ABAE-2021-439E-915F-E41BD343AB29}" srcOrd="0" destOrd="0" presId="urn:microsoft.com/office/officeart/2005/8/layout/hierarchy5"/>
    <dgm:cxn modelId="{3C91EF58-624B-4295-9B08-B4380A871F73}" type="presParOf" srcId="{0479ABAE-2021-439E-915F-E41BD343AB29}" destId="{B0DC8F68-AE17-42DE-8AF2-5FA0A21C6BBF}" srcOrd="0" destOrd="0" presId="urn:microsoft.com/office/officeart/2005/8/layout/hierarchy5"/>
    <dgm:cxn modelId="{8E771B4D-1189-45EB-AEF2-52A3868F1FF7}" type="presParOf" srcId="{B0DC8F68-AE17-42DE-8AF2-5FA0A21C6BBF}" destId="{F89CD88E-4A07-4347-92C5-ECD8B4F8CEA6}" srcOrd="0" destOrd="0" presId="urn:microsoft.com/office/officeart/2005/8/layout/hierarchy5"/>
    <dgm:cxn modelId="{15A22AA6-8166-41AA-B883-6CEA106E174C}" type="presParOf" srcId="{F89CD88E-4A07-4347-92C5-ECD8B4F8CEA6}" destId="{5907E458-1C8D-41D1-A5FB-07AA60FEAAC8}" srcOrd="0" destOrd="0" presId="urn:microsoft.com/office/officeart/2005/8/layout/hierarchy5"/>
    <dgm:cxn modelId="{3295B3CF-C6D9-4E49-87E6-04E101E703F3}" type="presParOf" srcId="{F89CD88E-4A07-4347-92C5-ECD8B4F8CEA6}" destId="{70E714EE-67D7-4BB0-8855-44564ADEB79D}" srcOrd="1" destOrd="0" presId="urn:microsoft.com/office/officeart/2005/8/layout/hierarchy5"/>
    <dgm:cxn modelId="{015812B2-8AF6-448B-8042-F39600B8C8C4}" type="presParOf" srcId="{70E714EE-67D7-4BB0-8855-44564ADEB79D}" destId="{80B2019D-6E95-40D1-8850-7BF98873AAE0}" srcOrd="0" destOrd="0" presId="urn:microsoft.com/office/officeart/2005/8/layout/hierarchy5"/>
    <dgm:cxn modelId="{965EC540-6E52-45B4-844B-DC9717449F48}" type="presParOf" srcId="{80B2019D-6E95-40D1-8850-7BF98873AAE0}" destId="{332102A2-EBE6-4DD4-AB3F-DB6688A059FB}" srcOrd="0" destOrd="0" presId="urn:microsoft.com/office/officeart/2005/8/layout/hierarchy5"/>
    <dgm:cxn modelId="{3BDF640A-EBF5-472B-B8B3-58055D7832CC}" type="presParOf" srcId="{70E714EE-67D7-4BB0-8855-44564ADEB79D}" destId="{24583209-E61C-4CD8-8025-DB3308FC085B}" srcOrd="1" destOrd="0" presId="urn:microsoft.com/office/officeart/2005/8/layout/hierarchy5"/>
    <dgm:cxn modelId="{FBFBD172-A61D-4EC2-ADBA-6B1D7DC4C9C5}" type="presParOf" srcId="{24583209-E61C-4CD8-8025-DB3308FC085B}" destId="{80250086-1FE3-4313-874C-43F987204B32}" srcOrd="0" destOrd="0" presId="urn:microsoft.com/office/officeart/2005/8/layout/hierarchy5"/>
    <dgm:cxn modelId="{6951BCC4-FD20-436B-8C76-5C118F48EB43}" type="presParOf" srcId="{24583209-E61C-4CD8-8025-DB3308FC085B}" destId="{6CC024AB-9D19-405E-B68D-C46D4B4A1AD5}" srcOrd="1" destOrd="0" presId="urn:microsoft.com/office/officeart/2005/8/layout/hierarchy5"/>
    <dgm:cxn modelId="{F1DB0A89-A50A-43A9-A885-29BD4573BCE4}" type="presParOf" srcId="{70E714EE-67D7-4BB0-8855-44564ADEB79D}" destId="{490EEB0F-C899-4D2F-8C67-025995B2A08A}" srcOrd="2" destOrd="0" presId="urn:microsoft.com/office/officeart/2005/8/layout/hierarchy5"/>
    <dgm:cxn modelId="{C0AF81EA-96D8-4FBF-80FF-810F9F169EEB}" type="presParOf" srcId="{490EEB0F-C899-4D2F-8C67-025995B2A08A}" destId="{A30BB555-BE12-4621-8385-231CC7FF630F}" srcOrd="0" destOrd="0" presId="urn:microsoft.com/office/officeart/2005/8/layout/hierarchy5"/>
    <dgm:cxn modelId="{04EB6F63-5934-4290-A18C-F25327D04A5C}" type="presParOf" srcId="{70E714EE-67D7-4BB0-8855-44564ADEB79D}" destId="{605D069B-2EAC-47E6-81A3-2EFF6EA83AB0}" srcOrd="3" destOrd="0" presId="urn:microsoft.com/office/officeart/2005/8/layout/hierarchy5"/>
    <dgm:cxn modelId="{32967B3F-AEAB-4318-AAC5-B77FE51AA04B}" type="presParOf" srcId="{605D069B-2EAC-47E6-81A3-2EFF6EA83AB0}" destId="{66FAF1E4-8D73-44CA-97AF-96CC7CBD4444}" srcOrd="0" destOrd="0" presId="urn:microsoft.com/office/officeart/2005/8/layout/hierarchy5"/>
    <dgm:cxn modelId="{D0959142-5BB0-4043-89B5-21F6850E8A13}" type="presParOf" srcId="{605D069B-2EAC-47E6-81A3-2EFF6EA83AB0}" destId="{F88CCE0D-41D0-441B-92CE-689320572DC5}" srcOrd="1" destOrd="0" presId="urn:microsoft.com/office/officeart/2005/8/layout/hierarchy5"/>
    <dgm:cxn modelId="{8B15D859-684B-4B28-A711-3F6C89946A00}" type="presParOf" srcId="{70E714EE-67D7-4BB0-8855-44564ADEB79D}" destId="{027E15BE-76B1-481F-974D-6E9EF9288147}" srcOrd="4" destOrd="0" presId="urn:microsoft.com/office/officeart/2005/8/layout/hierarchy5"/>
    <dgm:cxn modelId="{C168D003-985A-4870-A46F-E740902975EC}" type="presParOf" srcId="{027E15BE-76B1-481F-974D-6E9EF9288147}" destId="{03C656D9-616F-4699-85F6-0F7E83277AC0}" srcOrd="0" destOrd="0" presId="urn:microsoft.com/office/officeart/2005/8/layout/hierarchy5"/>
    <dgm:cxn modelId="{EB1999FE-95AC-4C1D-AA27-70BB5116596D}" type="presParOf" srcId="{70E714EE-67D7-4BB0-8855-44564ADEB79D}" destId="{A2C1208A-C316-4095-ADCF-F0AC23B1255A}" srcOrd="5" destOrd="0" presId="urn:microsoft.com/office/officeart/2005/8/layout/hierarchy5"/>
    <dgm:cxn modelId="{4EDAE551-72F7-4EBA-953B-5B9BDB52432B}" type="presParOf" srcId="{A2C1208A-C316-4095-ADCF-F0AC23B1255A}" destId="{352A556B-96F9-49C8-924D-FE089E182173}" srcOrd="0" destOrd="0" presId="urn:microsoft.com/office/officeart/2005/8/layout/hierarchy5"/>
    <dgm:cxn modelId="{7F108F05-8980-4D9C-86C4-6FF48F3E36F9}" type="presParOf" srcId="{A2C1208A-C316-4095-ADCF-F0AC23B1255A}" destId="{16D2C352-1B97-4040-927A-BA9707ABC8E0}" srcOrd="1" destOrd="0" presId="urn:microsoft.com/office/officeart/2005/8/layout/hierarchy5"/>
    <dgm:cxn modelId="{24270D59-88A4-4402-A048-5F4CC3E3F466}" type="presParOf" srcId="{70E714EE-67D7-4BB0-8855-44564ADEB79D}" destId="{58B3EE81-EE80-445F-A137-137F27BACFF4}" srcOrd="6" destOrd="0" presId="urn:microsoft.com/office/officeart/2005/8/layout/hierarchy5"/>
    <dgm:cxn modelId="{AAF2607D-0976-457B-BFC3-DE2BCE790800}" type="presParOf" srcId="{58B3EE81-EE80-445F-A137-137F27BACFF4}" destId="{3E83372C-B9FD-4CCB-BF88-09B623B9B4BC}" srcOrd="0" destOrd="0" presId="urn:microsoft.com/office/officeart/2005/8/layout/hierarchy5"/>
    <dgm:cxn modelId="{4AB1330C-7B2F-4838-9110-4D603EC8DBBF}" type="presParOf" srcId="{70E714EE-67D7-4BB0-8855-44564ADEB79D}" destId="{A8611574-C284-476C-AB9D-637532460FD0}" srcOrd="7" destOrd="0" presId="urn:microsoft.com/office/officeart/2005/8/layout/hierarchy5"/>
    <dgm:cxn modelId="{6FDB993F-F1FC-4B8E-877F-7B5AF9AF5B2A}" type="presParOf" srcId="{A8611574-C284-476C-AB9D-637532460FD0}" destId="{A0059425-F9F8-44C1-8AC1-CD07C1CF5959}" srcOrd="0" destOrd="0" presId="urn:microsoft.com/office/officeart/2005/8/layout/hierarchy5"/>
    <dgm:cxn modelId="{1128CEE7-B27A-42B1-AD6A-51B3AF9B4E0B}" type="presParOf" srcId="{A8611574-C284-476C-AB9D-637532460FD0}" destId="{68228C0D-8E28-45C9-A094-6C3A8E4FA545}" srcOrd="1" destOrd="0" presId="urn:microsoft.com/office/officeart/2005/8/layout/hierarchy5"/>
    <dgm:cxn modelId="{B9AA26BE-C578-4E65-9E93-22EA66222321}" type="presParOf" srcId="{F12AC3EF-046F-441D-942B-56A6268549E7}" destId="{4A65350F-C22B-42FD-894F-64A6532A6C8C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4459B9-AEDA-474D-B0AE-E550808C1D9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4ECB05C-BC32-4CF7-8632-94EC98FB7F4E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Начальный этап коррекционной работы с детьми с РАС, лучше проводить в виде </a:t>
          </a:r>
          <a:r>
            <a:rPr lang="ru-RU" sz="18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игротерапии</a:t>
          </a:r>
          <a:r>
            <a: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направленной на несложные манипуляции со светом, звуком, цветом, простые действия с игрушками</a:t>
          </a:r>
        </a:p>
      </dgm:t>
    </dgm:pt>
    <dgm:pt modelId="{7A425351-5400-4F36-9D57-44E3EE35CD27}" type="parTrans" cxnId="{72C3F12D-3EBB-4025-8008-B60A5C1DDDB2}">
      <dgm:prSet/>
      <dgm:spPr/>
      <dgm:t>
        <a:bodyPr/>
        <a:lstStyle/>
        <a:p>
          <a:endParaRPr lang="ru-RU"/>
        </a:p>
      </dgm:t>
    </dgm:pt>
    <dgm:pt modelId="{FBA2DA8D-95DF-4EDF-837D-5A09C3EBE17D}" type="sibTrans" cxnId="{72C3F12D-3EBB-4025-8008-B60A5C1DDDB2}">
      <dgm:prSet/>
      <dgm:spPr/>
      <dgm:t>
        <a:bodyPr/>
        <a:lstStyle/>
        <a:p>
          <a:endParaRPr lang="ru-RU"/>
        </a:p>
      </dgm:t>
    </dgm:pt>
    <dgm:pt modelId="{3F7F1671-EF8B-4AC6-9245-F60D97CBFB31}">
      <dgm:prSet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Незаменимыми помощниками на данном этапе становятся специально организованные сенсорные игры, активизирующие новые чувственные ощущения (зрительные, слуховые, тактильно-двигательные, обонятельные, вкусовые), создающие эмоционально положительный настрой</a:t>
          </a:r>
        </a:p>
      </dgm:t>
    </dgm:pt>
    <dgm:pt modelId="{F1969352-A1CA-4543-ADF0-E8B6737E62C1}" type="parTrans" cxnId="{B38699FF-DD44-4610-8A28-11C1735E5F44}">
      <dgm:prSet/>
      <dgm:spPr/>
      <dgm:t>
        <a:bodyPr/>
        <a:lstStyle/>
        <a:p>
          <a:endParaRPr lang="ru-RU"/>
        </a:p>
      </dgm:t>
    </dgm:pt>
    <dgm:pt modelId="{97BC8A1F-6800-4FB3-8595-BFE664808492}" type="sibTrans" cxnId="{B38699FF-DD44-4610-8A28-11C1735E5F44}">
      <dgm:prSet/>
      <dgm:spPr/>
      <dgm:t>
        <a:bodyPr/>
        <a:lstStyle/>
        <a:p>
          <a:endParaRPr lang="ru-RU"/>
        </a:p>
      </dgm:t>
    </dgm:pt>
    <dgm:pt modelId="{C616623B-C90B-4988-9DB6-65E467906DC0}">
      <dgm:prSet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Необходимо учитывать, что ребенок любит, а чего опасается. Бывает повышенная сенсорная чувствительность, поэтому нужно учитывать это в игре и соблюдать уровень комфорта.</a:t>
          </a:r>
        </a:p>
      </dgm:t>
    </dgm:pt>
    <dgm:pt modelId="{8EDF4F50-1CEF-4CDA-B327-4C3FFED3893F}" type="parTrans" cxnId="{EEC598E6-29FE-4A8C-90B5-99D5CB2043FB}">
      <dgm:prSet/>
      <dgm:spPr/>
      <dgm:t>
        <a:bodyPr/>
        <a:lstStyle/>
        <a:p>
          <a:endParaRPr lang="ru-RU"/>
        </a:p>
      </dgm:t>
    </dgm:pt>
    <dgm:pt modelId="{D374B109-2F05-4175-8C8C-FCC7096FDE87}" type="sibTrans" cxnId="{EEC598E6-29FE-4A8C-90B5-99D5CB2043FB}">
      <dgm:prSet/>
      <dgm:spPr/>
      <dgm:t>
        <a:bodyPr/>
        <a:lstStyle/>
        <a:p>
          <a:endParaRPr lang="ru-RU"/>
        </a:p>
      </dgm:t>
    </dgm:pt>
    <dgm:pt modelId="{0D287101-5638-411B-835F-6EF949623A4C}">
      <dgm:prSet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Конечной целью этого этапа является стимуляция собственной психической активности ребенка с РАС, направление этой активности на взаимодействие с взрослыми и сверстниками, а так же на развитие игровых действий </a:t>
          </a:r>
          <a:r>
            <a:rPr lang="ru-RU" sz="18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ребѐнка</a:t>
          </a:r>
          <a:r>
            <a: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76712031-E53B-4D29-840F-56804E4FB0BB}" type="parTrans" cxnId="{3EAC800C-32A6-4240-A924-EA67E1A53FA5}">
      <dgm:prSet/>
      <dgm:spPr/>
      <dgm:t>
        <a:bodyPr/>
        <a:lstStyle/>
        <a:p>
          <a:endParaRPr lang="ru-RU"/>
        </a:p>
      </dgm:t>
    </dgm:pt>
    <dgm:pt modelId="{A5C7F656-620C-42B8-921E-2A983713B037}" type="sibTrans" cxnId="{3EAC800C-32A6-4240-A924-EA67E1A53FA5}">
      <dgm:prSet/>
      <dgm:spPr/>
      <dgm:t>
        <a:bodyPr/>
        <a:lstStyle/>
        <a:p>
          <a:endParaRPr lang="ru-RU"/>
        </a:p>
      </dgm:t>
    </dgm:pt>
    <dgm:pt modelId="{D97191D6-F2E2-4D36-AFDA-46B0B3BC3D32}" type="pres">
      <dgm:prSet presAssocID="{784459B9-AEDA-474D-B0AE-E550808C1D97}" presName="linear" presStyleCnt="0">
        <dgm:presLayoutVars>
          <dgm:animLvl val="lvl"/>
          <dgm:resizeHandles val="exact"/>
        </dgm:presLayoutVars>
      </dgm:prSet>
      <dgm:spPr/>
    </dgm:pt>
    <dgm:pt modelId="{8D36D19C-CC8F-4BF9-AD14-69B93CAC9C7A}" type="pres">
      <dgm:prSet presAssocID="{04ECB05C-BC32-4CF7-8632-94EC98FB7F4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856D77A-1BA6-4A23-A43E-CF03B2A9F13E}" type="pres">
      <dgm:prSet presAssocID="{FBA2DA8D-95DF-4EDF-837D-5A09C3EBE17D}" presName="spacer" presStyleCnt="0"/>
      <dgm:spPr/>
    </dgm:pt>
    <dgm:pt modelId="{F4D6F784-6F6B-4346-BE81-1D902F2E55E1}" type="pres">
      <dgm:prSet presAssocID="{3F7F1671-EF8B-4AC6-9245-F60D97CBFB3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CD653E8-9EDC-47B8-8CF4-A724C0396799}" type="pres">
      <dgm:prSet presAssocID="{97BC8A1F-6800-4FB3-8595-BFE664808492}" presName="spacer" presStyleCnt="0"/>
      <dgm:spPr/>
    </dgm:pt>
    <dgm:pt modelId="{C190E50B-216F-4AA0-8FEA-D6904D07000F}" type="pres">
      <dgm:prSet presAssocID="{C616623B-C90B-4988-9DB6-65E467906DC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F6AFD6B-ABCE-4838-B86F-687B6B8840AE}" type="pres">
      <dgm:prSet presAssocID="{D374B109-2F05-4175-8C8C-FCC7096FDE87}" presName="spacer" presStyleCnt="0"/>
      <dgm:spPr/>
    </dgm:pt>
    <dgm:pt modelId="{7621C77F-04C1-46E7-B22D-E89DA05D25D5}" type="pres">
      <dgm:prSet presAssocID="{0D287101-5638-411B-835F-6EF949623A4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EAC800C-32A6-4240-A924-EA67E1A53FA5}" srcId="{784459B9-AEDA-474D-B0AE-E550808C1D97}" destId="{0D287101-5638-411B-835F-6EF949623A4C}" srcOrd="3" destOrd="0" parTransId="{76712031-E53B-4D29-840F-56804E4FB0BB}" sibTransId="{A5C7F656-620C-42B8-921E-2A983713B037}"/>
    <dgm:cxn modelId="{72C3F12D-3EBB-4025-8008-B60A5C1DDDB2}" srcId="{784459B9-AEDA-474D-B0AE-E550808C1D97}" destId="{04ECB05C-BC32-4CF7-8632-94EC98FB7F4E}" srcOrd="0" destOrd="0" parTransId="{7A425351-5400-4F36-9D57-44E3EE35CD27}" sibTransId="{FBA2DA8D-95DF-4EDF-837D-5A09C3EBE17D}"/>
    <dgm:cxn modelId="{733BF9A3-B774-44C9-9CC6-FA8CD73916A3}" type="presOf" srcId="{784459B9-AEDA-474D-B0AE-E550808C1D97}" destId="{D97191D6-F2E2-4D36-AFDA-46B0B3BC3D32}" srcOrd="0" destOrd="0" presId="urn:microsoft.com/office/officeart/2005/8/layout/vList2"/>
    <dgm:cxn modelId="{284E21A7-3A2C-495B-BC9E-DE01AAB8CF94}" type="presOf" srcId="{04ECB05C-BC32-4CF7-8632-94EC98FB7F4E}" destId="{8D36D19C-CC8F-4BF9-AD14-69B93CAC9C7A}" srcOrd="0" destOrd="0" presId="urn:microsoft.com/office/officeart/2005/8/layout/vList2"/>
    <dgm:cxn modelId="{CB6CB7CB-0803-46E0-9BB6-90152BA0C840}" type="presOf" srcId="{0D287101-5638-411B-835F-6EF949623A4C}" destId="{7621C77F-04C1-46E7-B22D-E89DA05D25D5}" srcOrd="0" destOrd="0" presId="urn:microsoft.com/office/officeart/2005/8/layout/vList2"/>
    <dgm:cxn modelId="{EEC598E6-29FE-4A8C-90B5-99D5CB2043FB}" srcId="{784459B9-AEDA-474D-B0AE-E550808C1D97}" destId="{C616623B-C90B-4988-9DB6-65E467906DC0}" srcOrd="2" destOrd="0" parTransId="{8EDF4F50-1CEF-4CDA-B327-4C3FFED3893F}" sibTransId="{D374B109-2F05-4175-8C8C-FCC7096FDE87}"/>
    <dgm:cxn modelId="{01BFE1E9-445E-4C63-94A5-F682D788A6F4}" type="presOf" srcId="{C616623B-C90B-4988-9DB6-65E467906DC0}" destId="{C190E50B-216F-4AA0-8FEA-D6904D07000F}" srcOrd="0" destOrd="0" presId="urn:microsoft.com/office/officeart/2005/8/layout/vList2"/>
    <dgm:cxn modelId="{85BB3BEA-4DAD-4D33-A8F3-500C1B01FD7F}" type="presOf" srcId="{3F7F1671-EF8B-4AC6-9245-F60D97CBFB31}" destId="{F4D6F784-6F6B-4346-BE81-1D902F2E55E1}" srcOrd="0" destOrd="0" presId="urn:microsoft.com/office/officeart/2005/8/layout/vList2"/>
    <dgm:cxn modelId="{B38699FF-DD44-4610-8A28-11C1735E5F44}" srcId="{784459B9-AEDA-474D-B0AE-E550808C1D97}" destId="{3F7F1671-EF8B-4AC6-9245-F60D97CBFB31}" srcOrd="1" destOrd="0" parTransId="{F1969352-A1CA-4543-ADF0-E8B6737E62C1}" sibTransId="{97BC8A1F-6800-4FB3-8595-BFE664808492}"/>
    <dgm:cxn modelId="{5808CD39-4F89-4BEB-91A2-6D24A1E7A5B5}" type="presParOf" srcId="{D97191D6-F2E2-4D36-AFDA-46B0B3BC3D32}" destId="{8D36D19C-CC8F-4BF9-AD14-69B93CAC9C7A}" srcOrd="0" destOrd="0" presId="urn:microsoft.com/office/officeart/2005/8/layout/vList2"/>
    <dgm:cxn modelId="{22034841-D3E1-4E78-8B18-00F1BF5F880E}" type="presParOf" srcId="{D97191D6-F2E2-4D36-AFDA-46B0B3BC3D32}" destId="{F856D77A-1BA6-4A23-A43E-CF03B2A9F13E}" srcOrd="1" destOrd="0" presId="urn:microsoft.com/office/officeart/2005/8/layout/vList2"/>
    <dgm:cxn modelId="{B953B530-F9A7-4EEC-9DFF-4DF74D0463FF}" type="presParOf" srcId="{D97191D6-F2E2-4D36-AFDA-46B0B3BC3D32}" destId="{F4D6F784-6F6B-4346-BE81-1D902F2E55E1}" srcOrd="2" destOrd="0" presId="urn:microsoft.com/office/officeart/2005/8/layout/vList2"/>
    <dgm:cxn modelId="{0381A40E-0D36-4EAD-A1D9-025316A889F4}" type="presParOf" srcId="{D97191D6-F2E2-4D36-AFDA-46B0B3BC3D32}" destId="{DCD653E8-9EDC-47B8-8CF4-A724C0396799}" srcOrd="3" destOrd="0" presId="urn:microsoft.com/office/officeart/2005/8/layout/vList2"/>
    <dgm:cxn modelId="{FD58FF51-DF28-46F5-B2BC-081720A90A85}" type="presParOf" srcId="{D97191D6-F2E2-4D36-AFDA-46B0B3BC3D32}" destId="{C190E50B-216F-4AA0-8FEA-D6904D07000F}" srcOrd="4" destOrd="0" presId="urn:microsoft.com/office/officeart/2005/8/layout/vList2"/>
    <dgm:cxn modelId="{985DEA16-56DB-49EA-9579-68F77D8EFE44}" type="presParOf" srcId="{D97191D6-F2E2-4D36-AFDA-46B0B3BC3D32}" destId="{8F6AFD6B-ABCE-4838-B86F-687B6B8840AE}" srcOrd="5" destOrd="0" presId="urn:microsoft.com/office/officeart/2005/8/layout/vList2"/>
    <dgm:cxn modelId="{3EBC63EB-8DBD-4DF6-848A-1DF209354F95}" type="presParOf" srcId="{D97191D6-F2E2-4D36-AFDA-46B0B3BC3D32}" destId="{7621C77F-04C1-46E7-B22D-E89DA05D25D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0EF514-ADF8-4712-9AE9-3A0805D7206C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7B7A2C-D967-4DE5-89C8-F3E82E36C8CC}">
      <dgm:prSet phldrT="[Текст]" custT="1"/>
      <dgm:spPr/>
      <dgm:t>
        <a:bodyPr/>
        <a:lstStyle/>
        <a:p>
          <a:r>
            <a:rPr lang="ru-RU" sz="4400" b="1">
              <a:latin typeface="Times New Roman" pitchFamily="18" charset="0"/>
              <a:cs typeface="Times New Roman" pitchFamily="18" charset="0"/>
            </a:rPr>
            <a:t>Задачи</a:t>
          </a:r>
          <a:endParaRPr lang="ru-RU" sz="4400" b="1" dirty="0">
            <a:latin typeface="Times New Roman" pitchFamily="18" charset="0"/>
            <a:cs typeface="Times New Roman" pitchFamily="18" charset="0"/>
          </a:endParaRPr>
        </a:p>
      </dgm:t>
    </dgm:pt>
    <dgm:pt modelId="{11DFE06A-148E-4077-8069-9B067222C8A4}" type="parTrans" cxnId="{57FA3930-F0DB-4CFE-A07F-9A1AB55A956C}">
      <dgm:prSet/>
      <dgm:spPr/>
      <dgm:t>
        <a:bodyPr/>
        <a:lstStyle/>
        <a:p>
          <a:endParaRPr lang="ru-RU"/>
        </a:p>
      </dgm:t>
    </dgm:pt>
    <dgm:pt modelId="{512AE53E-83BD-4DDE-8745-BCBF3A62C2C7}" type="sibTrans" cxnId="{57FA3930-F0DB-4CFE-A07F-9A1AB55A956C}">
      <dgm:prSet/>
      <dgm:spPr/>
      <dgm:t>
        <a:bodyPr/>
        <a:lstStyle/>
        <a:p>
          <a:endParaRPr lang="ru-RU"/>
        </a:p>
      </dgm:t>
    </dgm:pt>
    <dgm:pt modelId="{31826C98-EC5C-40FF-940C-AF0043816FE6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вызываются новые активные формы переживаний;</a:t>
          </a:r>
        </a:p>
      </dgm:t>
    </dgm:pt>
    <dgm:pt modelId="{A5E06EE1-5A80-4FF6-9345-F07AE315071F}" type="parTrans" cxnId="{2A17245B-A077-4A8E-9ABB-6664741C0EA1}">
      <dgm:prSet/>
      <dgm:spPr/>
      <dgm:t>
        <a:bodyPr/>
        <a:lstStyle/>
        <a:p>
          <a:endParaRPr lang="ru-RU"/>
        </a:p>
      </dgm:t>
    </dgm:pt>
    <dgm:pt modelId="{55820872-6333-4805-A2C1-F5BAE36023EF}" type="sibTrans" cxnId="{2A17245B-A077-4A8E-9ABB-6664741C0EA1}">
      <dgm:prSet/>
      <dgm:spPr/>
      <dgm:t>
        <a:bodyPr/>
        <a:lstStyle/>
        <a:p>
          <a:endParaRPr lang="ru-RU"/>
        </a:p>
      </dgm:t>
    </dgm:pt>
    <dgm:pt modelId="{71C41B7B-1886-4EA9-A6B4-9260CC688EAF}">
      <dgm:prSet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воспитываются чувства по отношению к взрослому, сверстникам, самому себе;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9DB06A5-7A73-44A6-8713-B714145068BD}" type="parTrans" cxnId="{E61E9C89-2205-41BB-9F6C-BE902F479614}">
      <dgm:prSet/>
      <dgm:spPr/>
      <dgm:t>
        <a:bodyPr/>
        <a:lstStyle/>
        <a:p>
          <a:endParaRPr lang="ru-RU"/>
        </a:p>
      </dgm:t>
    </dgm:pt>
    <dgm:pt modelId="{30417562-5D0A-4AE7-9314-F6005C94ED19}" type="sibTrans" cxnId="{E61E9C89-2205-41BB-9F6C-BE902F479614}">
      <dgm:prSet/>
      <dgm:spPr/>
      <dgm:t>
        <a:bodyPr/>
        <a:lstStyle/>
        <a:p>
          <a:endParaRPr lang="ru-RU"/>
        </a:p>
      </dgm:t>
    </dgm:pt>
    <dgm:pt modelId="{69869F9F-0556-43A7-BA7B-986B82521DDB}">
      <dgm:prSet custT="1"/>
      <dgm:spPr/>
      <dgm:t>
        <a:bodyPr/>
        <a:lstStyle/>
        <a:p>
          <a:r>
            <a:rPr lang="ru-RU" sz="2200" dirty="0">
              <a:latin typeface="Times New Roman" pitchFamily="18" charset="0"/>
              <a:cs typeface="Times New Roman" pitchFamily="18" charset="0"/>
            </a:rPr>
            <a:t>развивается система самооценки и самосознания;</a:t>
          </a:r>
        </a:p>
      </dgm:t>
    </dgm:pt>
    <dgm:pt modelId="{55CD573D-124D-4731-A9A1-DE1E2FD37FC2}" type="parTrans" cxnId="{28BFC9E3-0425-479A-8205-207880A7F47D}">
      <dgm:prSet/>
      <dgm:spPr/>
      <dgm:t>
        <a:bodyPr/>
        <a:lstStyle/>
        <a:p>
          <a:endParaRPr lang="ru-RU"/>
        </a:p>
      </dgm:t>
    </dgm:pt>
    <dgm:pt modelId="{41DE3ACD-78D9-4700-AFD5-2D2DD41C6D59}" type="sibTrans" cxnId="{28BFC9E3-0425-479A-8205-207880A7F47D}">
      <dgm:prSet/>
      <dgm:spPr/>
      <dgm:t>
        <a:bodyPr/>
        <a:lstStyle/>
        <a:p>
          <a:endParaRPr lang="ru-RU"/>
        </a:p>
      </dgm:t>
    </dgm:pt>
    <dgm:pt modelId="{B3830FE0-3C82-434D-86A5-E8A5852BB0BE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обогащаются новые формы и виды игровой и неигровой деятельности.</a:t>
          </a:r>
        </a:p>
      </dgm:t>
    </dgm:pt>
    <dgm:pt modelId="{8EF26F51-BB17-42BF-B367-71FD776BDBD4}" type="parTrans" cxnId="{3C69CDF2-859B-47E3-8F9C-F171211BADF6}">
      <dgm:prSet/>
      <dgm:spPr/>
      <dgm:t>
        <a:bodyPr/>
        <a:lstStyle/>
        <a:p>
          <a:endParaRPr lang="ru-RU"/>
        </a:p>
      </dgm:t>
    </dgm:pt>
    <dgm:pt modelId="{58953961-B190-410C-9894-56BE55577734}" type="sibTrans" cxnId="{3C69CDF2-859B-47E3-8F9C-F171211BADF6}">
      <dgm:prSet/>
      <dgm:spPr/>
      <dgm:t>
        <a:bodyPr/>
        <a:lstStyle/>
        <a:p>
          <a:endParaRPr lang="ru-RU"/>
        </a:p>
      </dgm:t>
    </dgm:pt>
    <dgm:pt modelId="{827F515F-EFE4-4C9A-933F-093342F87D62}" type="pres">
      <dgm:prSet presAssocID="{A10EF514-ADF8-4712-9AE9-3A0805D7206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B17AF6A-073F-4581-9EF0-DB266E71CF77}" type="pres">
      <dgm:prSet presAssocID="{C17B7A2C-D967-4DE5-89C8-F3E82E36C8CC}" presName="root1" presStyleCnt="0"/>
      <dgm:spPr/>
    </dgm:pt>
    <dgm:pt modelId="{F9A4A8CC-E3E5-44D0-9194-86A110CED801}" type="pres">
      <dgm:prSet presAssocID="{C17B7A2C-D967-4DE5-89C8-F3E82E36C8CC}" presName="LevelOneTextNode" presStyleLbl="node0" presStyleIdx="0" presStyleCnt="1" custLinFactNeighborX="-49244">
        <dgm:presLayoutVars>
          <dgm:chPref val="3"/>
        </dgm:presLayoutVars>
      </dgm:prSet>
      <dgm:spPr/>
    </dgm:pt>
    <dgm:pt modelId="{77087CA4-7A90-47F6-BDA7-2F61A91B321D}" type="pres">
      <dgm:prSet presAssocID="{C17B7A2C-D967-4DE5-89C8-F3E82E36C8CC}" presName="level2hierChild" presStyleCnt="0"/>
      <dgm:spPr/>
    </dgm:pt>
    <dgm:pt modelId="{B2F8F7EC-251E-4D92-91FB-591498C7C365}" type="pres">
      <dgm:prSet presAssocID="{A5E06EE1-5A80-4FF6-9345-F07AE315071F}" presName="conn2-1" presStyleLbl="parChTrans1D2" presStyleIdx="0" presStyleCnt="4"/>
      <dgm:spPr/>
    </dgm:pt>
    <dgm:pt modelId="{1039AA80-5AFA-42BC-A600-A3A2E403F79C}" type="pres">
      <dgm:prSet presAssocID="{A5E06EE1-5A80-4FF6-9345-F07AE315071F}" presName="connTx" presStyleLbl="parChTrans1D2" presStyleIdx="0" presStyleCnt="4"/>
      <dgm:spPr/>
    </dgm:pt>
    <dgm:pt modelId="{28747318-B901-47B6-BDF6-B7B984905887}" type="pres">
      <dgm:prSet presAssocID="{31826C98-EC5C-40FF-940C-AF0043816FE6}" presName="root2" presStyleCnt="0"/>
      <dgm:spPr/>
    </dgm:pt>
    <dgm:pt modelId="{6B1DFC27-75A3-42BD-9854-F56946A051D1}" type="pres">
      <dgm:prSet presAssocID="{31826C98-EC5C-40FF-940C-AF0043816FE6}" presName="LevelTwoTextNode" presStyleLbl="node2" presStyleIdx="0" presStyleCnt="4" custScaleX="280377" custLinFactNeighborX="-27033">
        <dgm:presLayoutVars>
          <dgm:chPref val="3"/>
        </dgm:presLayoutVars>
      </dgm:prSet>
      <dgm:spPr/>
    </dgm:pt>
    <dgm:pt modelId="{8C04572F-9937-4ABF-BF35-0F8F485C0126}" type="pres">
      <dgm:prSet presAssocID="{31826C98-EC5C-40FF-940C-AF0043816FE6}" presName="level3hierChild" presStyleCnt="0"/>
      <dgm:spPr/>
    </dgm:pt>
    <dgm:pt modelId="{EE0F46AD-06CB-443D-A369-42EFAA10265A}" type="pres">
      <dgm:prSet presAssocID="{09DB06A5-7A73-44A6-8713-B714145068BD}" presName="conn2-1" presStyleLbl="parChTrans1D2" presStyleIdx="1" presStyleCnt="4"/>
      <dgm:spPr/>
    </dgm:pt>
    <dgm:pt modelId="{30A2CFF3-3988-4AD9-80C6-5DCF8D38C22E}" type="pres">
      <dgm:prSet presAssocID="{09DB06A5-7A73-44A6-8713-B714145068BD}" presName="connTx" presStyleLbl="parChTrans1D2" presStyleIdx="1" presStyleCnt="4"/>
      <dgm:spPr/>
    </dgm:pt>
    <dgm:pt modelId="{06AE584F-D4FF-4B86-B3E1-F7D6DB8082B6}" type="pres">
      <dgm:prSet presAssocID="{71C41B7B-1886-4EA9-A6B4-9260CC688EAF}" presName="root2" presStyleCnt="0"/>
      <dgm:spPr/>
    </dgm:pt>
    <dgm:pt modelId="{B423F77F-E995-4586-A1FB-DBA18DDA0DD2}" type="pres">
      <dgm:prSet presAssocID="{71C41B7B-1886-4EA9-A6B4-9260CC688EAF}" presName="LevelTwoTextNode" presStyleLbl="node2" presStyleIdx="1" presStyleCnt="4" custScaleX="285843" custLinFactNeighborX="-27503">
        <dgm:presLayoutVars>
          <dgm:chPref val="3"/>
        </dgm:presLayoutVars>
      </dgm:prSet>
      <dgm:spPr/>
    </dgm:pt>
    <dgm:pt modelId="{403332A6-E800-47F2-8D52-EE53A14C2956}" type="pres">
      <dgm:prSet presAssocID="{71C41B7B-1886-4EA9-A6B4-9260CC688EAF}" presName="level3hierChild" presStyleCnt="0"/>
      <dgm:spPr/>
    </dgm:pt>
    <dgm:pt modelId="{84E23D0D-39A0-48D8-8D47-4292E4BB3377}" type="pres">
      <dgm:prSet presAssocID="{55CD573D-124D-4731-A9A1-DE1E2FD37FC2}" presName="conn2-1" presStyleLbl="parChTrans1D2" presStyleIdx="2" presStyleCnt="4"/>
      <dgm:spPr/>
    </dgm:pt>
    <dgm:pt modelId="{CC029E2C-1091-49F1-AE51-AA9792A7D1CF}" type="pres">
      <dgm:prSet presAssocID="{55CD573D-124D-4731-A9A1-DE1E2FD37FC2}" presName="connTx" presStyleLbl="parChTrans1D2" presStyleIdx="2" presStyleCnt="4"/>
      <dgm:spPr/>
    </dgm:pt>
    <dgm:pt modelId="{DAD48F88-61E8-4241-AB81-4F69E4BFF6BF}" type="pres">
      <dgm:prSet presAssocID="{69869F9F-0556-43A7-BA7B-986B82521DDB}" presName="root2" presStyleCnt="0"/>
      <dgm:spPr/>
    </dgm:pt>
    <dgm:pt modelId="{6C6BC22C-FC8A-4AE7-8D3B-E813EB2FC37D}" type="pres">
      <dgm:prSet presAssocID="{69869F9F-0556-43A7-BA7B-986B82521DDB}" presName="LevelTwoTextNode" presStyleLbl="node2" presStyleIdx="2" presStyleCnt="4" custScaleX="285797" custLinFactNeighborX="-26240">
        <dgm:presLayoutVars>
          <dgm:chPref val="3"/>
        </dgm:presLayoutVars>
      </dgm:prSet>
      <dgm:spPr/>
    </dgm:pt>
    <dgm:pt modelId="{D6D40E90-AD0E-43F5-B6CD-616EC6A8BE92}" type="pres">
      <dgm:prSet presAssocID="{69869F9F-0556-43A7-BA7B-986B82521DDB}" presName="level3hierChild" presStyleCnt="0"/>
      <dgm:spPr/>
    </dgm:pt>
    <dgm:pt modelId="{9196087F-AD23-4F20-AFAA-0E0CE2EDDB1C}" type="pres">
      <dgm:prSet presAssocID="{8EF26F51-BB17-42BF-B367-71FD776BDBD4}" presName="conn2-1" presStyleLbl="parChTrans1D2" presStyleIdx="3" presStyleCnt="4"/>
      <dgm:spPr/>
    </dgm:pt>
    <dgm:pt modelId="{AF6F5540-EEC4-4C9C-B6C3-AD3F520644BD}" type="pres">
      <dgm:prSet presAssocID="{8EF26F51-BB17-42BF-B367-71FD776BDBD4}" presName="connTx" presStyleLbl="parChTrans1D2" presStyleIdx="3" presStyleCnt="4"/>
      <dgm:spPr/>
    </dgm:pt>
    <dgm:pt modelId="{5B43EB55-F5F3-44A6-A5E6-404396EEAC0F}" type="pres">
      <dgm:prSet presAssocID="{B3830FE0-3C82-434D-86A5-E8A5852BB0BE}" presName="root2" presStyleCnt="0"/>
      <dgm:spPr/>
    </dgm:pt>
    <dgm:pt modelId="{A25BFC0E-8DBC-417F-A9EA-62585E31E874}" type="pres">
      <dgm:prSet presAssocID="{B3830FE0-3C82-434D-86A5-E8A5852BB0BE}" presName="LevelTwoTextNode" presStyleLbl="node2" presStyleIdx="3" presStyleCnt="4" custScaleX="288584" custLinFactNeighborX="-27500">
        <dgm:presLayoutVars>
          <dgm:chPref val="3"/>
        </dgm:presLayoutVars>
      </dgm:prSet>
      <dgm:spPr/>
    </dgm:pt>
    <dgm:pt modelId="{7D5349A2-E864-42A0-8BF7-544445AB7508}" type="pres">
      <dgm:prSet presAssocID="{B3830FE0-3C82-434D-86A5-E8A5852BB0BE}" presName="level3hierChild" presStyleCnt="0"/>
      <dgm:spPr/>
    </dgm:pt>
  </dgm:ptLst>
  <dgm:cxnLst>
    <dgm:cxn modelId="{A5DE7A01-3D1A-4CB8-97A2-00E939936C47}" type="presOf" srcId="{8EF26F51-BB17-42BF-B367-71FD776BDBD4}" destId="{AF6F5540-EEC4-4C9C-B6C3-AD3F520644BD}" srcOrd="1" destOrd="0" presId="urn:microsoft.com/office/officeart/2005/8/layout/hierarchy2"/>
    <dgm:cxn modelId="{4A262A0A-DB22-4C86-9835-C05F375CFAEF}" type="presOf" srcId="{A10EF514-ADF8-4712-9AE9-3A0805D7206C}" destId="{827F515F-EFE4-4C9A-933F-093342F87D62}" srcOrd="0" destOrd="0" presId="urn:microsoft.com/office/officeart/2005/8/layout/hierarchy2"/>
    <dgm:cxn modelId="{F0A0D210-31AD-4F9C-BEBD-93F5FD5C9EB1}" type="presOf" srcId="{71C41B7B-1886-4EA9-A6B4-9260CC688EAF}" destId="{B423F77F-E995-4586-A1FB-DBA18DDA0DD2}" srcOrd="0" destOrd="0" presId="urn:microsoft.com/office/officeart/2005/8/layout/hierarchy2"/>
    <dgm:cxn modelId="{57FA3930-F0DB-4CFE-A07F-9A1AB55A956C}" srcId="{A10EF514-ADF8-4712-9AE9-3A0805D7206C}" destId="{C17B7A2C-D967-4DE5-89C8-F3E82E36C8CC}" srcOrd="0" destOrd="0" parTransId="{11DFE06A-148E-4077-8069-9B067222C8A4}" sibTransId="{512AE53E-83BD-4DDE-8745-BCBF3A62C2C7}"/>
    <dgm:cxn modelId="{E59B6D30-9225-41BA-963F-EA27E50944DD}" type="presOf" srcId="{55CD573D-124D-4731-A9A1-DE1E2FD37FC2}" destId="{84E23D0D-39A0-48D8-8D47-4292E4BB3377}" srcOrd="0" destOrd="0" presId="urn:microsoft.com/office/officeart/2005/8/layout/hierarchy2"/>
    <dgm:cxn modelId="{733FDB32-6AD0-461B-87DB-1894FCD14160}" type="presOf" srcId="{55CD573D-124D-4731-A9A1-DE1E2FD37FC2}" destId="{CC029E2C-1091-49F1-AE51-AA9792A7D1CF}" srcOrd="1" destOrd="0" presId="urn:microsoft.com/office/officeart/2005/8/layout/hierarchy2"/>
    <dgm:cxn modelId="{2A17245B-A077-4A8E-9ABB-6664741C0EA1}" srcId="{C17B7A2C-D967-4DE5-89C8-F3E82E36C8CC}" destId="{31826C98-EC5C-40FF-940C-AF0043816FE6}" srcOrd="0" destOrd="0" parTransId="{A5E06EE1-5A80-4FF6-9345-F07AE315071F}" sibTransId="{55820872-6333-4805-A2C1-F5BAE36023EF}"/>
    <dgm:cxn modelId="{49604149-E21E-458F-8439-F513472FBB8C}" type="presOf" srcId="{09DB06A5-7A73-44A6-8713-B714145068BD}" destId="{30A2CFF3-3988-4AD9-80C6-5DCF8D38C22E}" srcOrd="1" destOrd="0" presId="urn:microsoft.com/office/officeart/2005/8/layout/hierarchy2"/>
    <dgm:cxn modelId="{0ACD5C88-4880-4557-9973-57BD07A7699C}" type="presOf" srcId="{8EF26F51-BB17-42BF-B367-71FD776BDBD4}" destId="{9196087F-AD23-4F20-AFAA-0E0CE2EDDB1C}" srcOrd="0" destOrd="0" presId="urn:microsoft.com/office/officeart/2005/8/layout/hierarchy2"/>
    <dgm:cxn modelId="{E61E9C89-2205-41BB-9F6C-BE902F479614}" srcId="{C17B7A2C-D967-4DE5-89C8-F3E82E36C8CC}" destId="{71C41B7B-1886-4EA9-A6B4-9260CC688EAF}" srcOrd="1" destOrd="0" parTransId="{09DB06A5-7A73-44A6-8713-B714145068BD}" sibTransId="{30417562-5D0A-4AE7-9314-F6005C94ED19}"/>
    <dgm:cxn modelId="{0AE5F489-9779-408C-AF89-EF194C94EECF}" type="presOf" srcId="{C17B7A2C-D967-4DE5-89C8-F3E82E36C8CC}" destId="{F9A4A8CC-E3E5-44D0-9194-86A110CED801}" srcOrd="0" destOrd="0" presId="urn:microsoft.com/office/officeart/2005/8/layout/hierarchy2"/>
    <dgm:cxn modelId="{9ECF1E93-B1BE-4A56-B492-938E15A17CF3}" type="presOf" srcId="{09DB06A5-7A73-44A6-8713-B714145068BD}" destId="{EE0F46AD-06CB-443D-A369-42EFAA10265A}" srcOrd="0" destOrd="0" presId="urn:microsoft.com/office/officeart/2005/8/layout/hierarchy2"/>
    <dgm:cxn modelId="{90BFD099-ADE9-4189-8A8A-A319FC6D61EA}" type="presOf" srcId="{31826C98-EC5C-40FF-940C-AF0043816FE6}" destId="{6B1DFC27-75A3-42BD-9854-F56946A051D1}" srcOrd="0" destOrd="0" presId="urn:microsoft.com/office/officeart/2005/8/layout/hierarchy2"/>
    <dgm:cxn modelId="{C231F2A9-AACD-4909-9AF3-74417F634632}" type="presOf" srcId="{A5E06EE1-5A80-4FF6-9345-F07AE315071F}" destId="{B2F8F7EC-251E-4D92-91FB-591498C7C365}" srcOrd="0" destOrd="0" presId="urn:microsoft.com/office/officeart/2005/8/layout/hierarchy2"/>
    <dgm:cxn modelId="{25CE56B5-B22A-4A57-8E76-31A67DAF4B27}" type="presOf" srcId="{A5E06EE1-5A80-4FF6-9345-F07AE315071F}" destId="{1039AA80-5AFA-42BC-A600-A3A2E403F79C}" srcOrd="1" destOrd="0" presId="urn:microsoft.com/office/officeart/2005/8/layout/hierarchy2"/>
    <dgm:cxn modelId="{DD3591DD-5B6C-4B87-B254-6958DABD15E3}" type="presOf" srcId="{69869F9F-0556-43A7-BA7B-986B82521DDB}" destId="{6C6BC22C-FC8A-4AE7-8D3B-E813EB2FC37D}" srcOrd="0" destOrd="0" presId="urn:microsoft.com/office/officeart/2005/8/layout/hierarchy2"/>
    <dgm:cxn modelId="{28BFC9E3-0425-479A-8205-207880A7F47D}" srcId="{C17B7A2C-D967-4DE5-89C8-F3E82E36C8CC}" destId="{69869F9F-0556-43A7-BA7B-986B82521DDB}" srcOrd="2" destOrd="0" parTransId="{55CD573D-124D-4731-A9A1-DE1E2FD37FC2}" sibTransId="{41DE3ACD-78D9-4700-AFD5-2D2DD41C6D59}"/>
    <dgm:cxn modelId="{3C69CDF2-859B-47E3-8F9C-F171211BADF6}" srcId="{C17B7A2C-D967-4DE5-89C8-F3E82E36C8CC}" destId="{B3830FE0-3C82-434D-86A5-E8A5852BB0BE}" srcOrd="3" destOrd="0" parTransId="{8EF26F51-BB17-42BF-B367-71FD776BDBD4}" sibTransId="{58953961-B190-410C-9894-56BE55577734}"/>
    <dgm:cxn modelId="{C9BBBFFF-BD8F-4AFE-A873-E6F55AA1C8F4}" type="presOf" srcId="{B3830FE0-3C82-434D-86A5-E8A5852BB0BE}" destId="{A25BFC0E-8DBC-417F-A9EA-62585E31E874}" srcOrd="0" destOrd="0" presId="urn:microsoft.com/office/officeart/2005/8/layout/hierarchy2"/>
    <dgm:cxn modelId="{ACA8913C-9061-4430-B593-1AE10E99211E}" type="presParOf" srcId="{827F515F-EFE4-4C9A-933F-093342F87D62}" destId="{0B17AF6A-073F-4581-9EF0-DB266E71CF77}" srcOrd="0" destOrd="0" presId="urn:microsoft.com/office/officeart/2005/8/layout/hierarchy2"/>
    <dgm:cxn modelId="{04EB508D-9897-4221-8357-5AAC0A790B75}" type="presParOf" srcId="{0B17AF6A-073F-4581-9EF0-DB266E71CF77}" destId="{F9A4A8CC-E3E5-44D0-9194-86A110CED801}" srcOrd="0" destOrd="0" presId="urn:microsoft.com/office/officeart/2005/8/layout/hierarchy2"/>
    <dgm:cxn modelId="{37EADB21-355E-4E66-8EAF-89EE04A5C42E}" type="presParOf" srcId="{0B17AF6A-073F-4581-9EF0-DB266E71CF77}" destId="{77087CA4-7A90-47F6-BDA7-2F61A91B321D}" srcOrd="1" destOrd="0" presId="urn:microsoft.com/office/officeart/2005/8/layout/hierarchy2"/>
    <dgm:cxn modelId="{C69B55D6-3C93-41A9-9304-762376FA33B2}" type="presParOf" srcId="{77087CA4-7A90-47F6-BDA7-2F61A91B321D}" destId="{B2F8F7EC-251E-4D92-91FB-591498C7C365}" srcOrd="0" destOrd="0" presId="urn:microsoft.com/office/officeart/2005/8/layout/hierarchy2"/>
    <dgm:cxn modelId="{598A9F97-A4F5-416B-98E3-E433C59DB534}" type="presParOf" srcId="{B2F8F7EC-251E-4D92-91FB-591498C7C365}" destId="{1039AA80-5AFA-42BC-A600-A3A2E403F79C}" srcOrd="0" destOrd="0" presId="urn:microsoft.com/office/officeart/2005/8/layout/hierarchy2"/>
    <dgm:cxn modelId="{2645A32A-88F7-4CBC-9271-F80000BD3877}" type="presParOf" srcId="{77087CA4-7A90-47F6-BDA7-2F61A91B321D}" destId="{28747318-B901-47B6-BDF6-B7B984905887}" srcOrd="1" destOrd="0" presId="urn:microsoft.com/office/officeart/2005/8/layout/hierarchy2"/>
    <dgm:cxn modelId="{51131AE5-8C2E-47C4-99DC-1726AFCADFAA}" type="presParOf" srcId="{28747318-B901-47B6-BDF6-B7B984905887}" destId="{6B1DFC27-75A3-42BD-9854-F56946A051D1}" srcOrd="0" destOrd="0" presId="urn:microsoft.com/office/officeart/2005/8/layout/hierarchy2"/>
    <dgm:cxn modelId="{C3BEB1B8-6090-4729-A44C-6C8C7E49A578}" type="presParOf" srcId="{28747318-B901-47B6-BDF6-B7B984905887}" destId="{8C04572F-9937-4ABF-BF35-0F8F485C0126}" srcOrd="1" destOrd="0" presId="urn:microsoft.com/office/officeart/2005/8/layout/hierarchy2"/>
    <dgm:cxn modelId="{6A5A33A1-3B31-4B8E-B48E-C3E64215BC5D}" type="presParOf" srcId="{77087CA4-7A90-47F6-BDA7-2F61A91B321D}" destId="{EE0F46AD-06CB-443D-A369-42EFAA10265A}" srcOrd="2" destOrd="0" presId="urn:microsoft.com/office/officeart/2005/8/layout/hierarchy2"/>
    <dgm:cxn modelId="{06073885-064F-4187-9B6C-FA55D65443A5}" type="presParOf" srcId="{EE0F46AD-06CB-443D-A369-42EFAA10265A}" destId="{30A2CFF3-3988-4AD9-80C6-5DCF8D38C22E}" srcOrd="0" destOrd="0" presId="urn:microsoft.com/office/officeart/2005/8/layout/hierarchy2"/>
    <dgm:cxn modelId="{A0DDCF57-531D-4E65-85F9-754AEB77568A}" type="presParOf" srcId="{77087CA4-7A90-47F6-BDA7-2F61A91B321D}" destId="{06AE584F-D4FF-4B86-B3E1-F7D6DB8082B6}" srcOrd="3" destOrd="0" presId="urn:microsoft.com/office/officeart/2005/8/layout/hierarchy2"/>
    <dgm:cxn modelId="{14EB635B-0F6B-4442-8744-7D22BDA41153}" type="presParOf" srcId="{06AE584F-D4FF-4B86-B3E1-F7D6DB8082B6}" destId="{B423F77F-E995-4586-A1FB-DBA18DDA0DD2}" srcOrd="0" destOrd="0" presId="urn:microsoft.com/office/officeart/2005/8/layout/hierarchy2"/>
    <dgm:cxn modelId="{CA14E027-F1E6-4FF6-916E-202D25B69D45}" type="presParOf" srcId="{06AE584F-D4FF-4B86-B3E1-F7D6DB8082B6}" destId="{403332A6-E800-47F2-8D52-EE53A14C2956}" srcOrd="1" destOrd="0" presId="urn:microsoft.com/office/officeart/2005/8/layout/hierarchy2"/>
    <dgm:cxn modelId="{263A60D7-A83B-4B5C-B4A6-22E51E2BF48F}" type="presParOf" srcId="{77087CA4-7A90-47F6-BDA7-2F61A91B321D}" destId="{84E23D0D-39A0-48D8-8D47-4292E4BB3377}" srcOrd="4" destOrd="0" presId="urn:microsoft.com/office/officeart/2005/8/layout/hierarchy2"/>
    <dgm:cxn modelId="{E39E24F4-C273-454A-875F-F961D33EA792}" type="presParOf" srcId="{84E23D0D-39A0-48D8-8D47-4292E4BB3377}" destId="{CC029E2C-1091-49F1-AE51-AA9792A7D1CF}" srcOrd="0" destOrd="0" presId="urn:microsoft.com/office/officeart/2005/8/layout/hierarchy2"/>
    <dgm:cxn modelId="{73BD3E9E-5E59-43B5-9A66-879FA481F861}" type="presParOf" srcId="{77087CA4-7A90-47F6-BDA7-2F61A91B321D}" destId="{DAD48F88-61E8-4241-AB81-4F69E4BFF6BF}" srcOrd="5" destOrd="0" presId="urn:microsoft.com/office/officeart/2005/8/layout/hierarchy2"/>
    <dgm:cxn modelId="{52A5A9EF-9810-4C9F-AB1E-A863B6FC60A8}" type="presParOf" srcId="{DAD48F88-61E8-4241-AB81-4F69E4BFF6BF}" destId="{6C6BC22C-FC8A-4AE7-8D3B-E813EB2FC37D}" srcOrd="0" destOrd="0" presId="urn:microsoft.com/office/officeart/2005/8/layout/hierarchy2"/>
    <dgm:cxn modelId="{D744DBDE-C0DC-4C60-95DA-52FCBDAF373A}" type="presParOf" srcId="{DAD48F88-61E8-4241-AB81-4F69E4BFF6BF}" destId="{D6D40E90-AD0E-43F5-B6CD-616EC6A8BE92}" srcOrd="1" destOrd="0" presId="urn:microsoft.com/office/officeart/2005/8/layout/hierarchy2"/>
    <dgm:cxn modelId="{B3B095C5-5FDE-41D7-AAE5-32E54A58F8C8}" type="presParOf" srcId="{77087CA4-7A90-47F6-BDA7-2F61A91B321D}" destId="{9196087F-AD23-4F20-AFAA-0E0CE2EDDB1C}" srcOrd="6" destOrd="0" presId="urn:microsoft.com/office/officeart/2005/8/layout/hierarchy2"/>
    <dgm:cxn modelId="{C8C8B8B5-56D7-4AE6-B604-875303EF99E9}" type="presParOf" srcId="{9196087F-AD23-4F20-AFAA-0E0CE2EDDB1C}" destId="{AF6F5540-EEC4-4C9C-B6C3-AD3F520644BD}" srcOrd="0" destOrd="0" presId="urn:microsoft.com/office/officeart/2005/8/layout/hierarchy2"/>
    <dgm:cxn modelId="{D0AE9DD4-EE97-4437-831F-B2BFFB54EE85}" type="presParOf" srcId="{77087CA4-7A90-47F6-BDA7-2F61A91B321D}" destId="{5B43EB55-F5F3-44A6-A5E6-404396EEAC0F}" srcOrd="7" destOrd="0" presId="urn:microsoft.com/office/officeart/2005/8/layout/hierarchy2"/>
    <dgm:cxn modelId="{69FCA166-4305-493C-AAF1-62F1ADFDBE89}" type="presParOf" srcId="{5B43EB55-F5F3-44A6-A5E6-404396EEAC0F}" destId="{A25BFC0E-8DBC-417F-A9EA-62585E31E874}" srcOrd="0" destOrd="0" presId="urn:microsoft.com/office/officeart/2005/8/layout/hierarchy2"/>
    <dgm:cxn modelId="{E449C17C-44F2-4DF7-8C9A-D7DAC19EB707}" type="presParOf" srcId="{5B43EB55-F5F3-44A6-A5E6-404396EEAC0F}" destId="{7D5349A2-E864-42A0-8BF7-544445AB750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FAE9E16-54EC-4EAE-A4C1-67322AAABEB2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FF77910-9F4E-4442-A7CD-6154AF1610C6}">
      <dgm:prSet phldrT="[Текст]" custT="1"/>
      <dgm:spPr/>
      <dgm:t>
        <a:bodyPr/>
        <a:lstStyle/>
        <a:p>
          <a:pPr algn="l"/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 красками </a:t>
          </a:r>
        </a:p>
      </dgm:t>
    </dgm:pt>
    <dgm:pt modelId="{415773BC-7059-41AF-A631-9D52340AB903}" type="parTrans" cxnId="{C49CD5C5-9E03-4E60-A9A0-C76829F31D74}">
      <dgm:prSet/>
      <dgm:spPr/>
      <dgm:t>
        <a:bodyPr/>
        <a:lstStyle/>
        <a:p>
          <a:endParaRPr lang="ru-RU"/>
        </a:p>
      </dgm:t>
    </dgm:pt>
    <dgm:pt modelId="{BABD60D9-0FAE-4CA9-BDD5-7962F4BDB529}" type="sibTrans" cxnId="{C49CD5C5-9E03-4E60-A9A0-C76829F31D74}">
      <dgm:prSet/>
      <dgm:spPr/>
      <dgm:t>
        <a:bodyPr/>
        <a:lstStyle/>
        <a:p>
          <a:endParaRPr lang="ru-RU"/>
        </a:p>
      </dgm:t>
    </dgm:pt>
    <dgm:pt modelId="{8700F6E4-7B65-4332-97B6-126AE9D0AE8D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 водой </a:t>
          </a:r>
        </a:p>
      </dgm:t>
    </dgm:pt>
    <dgm:pt modelId="{A9C01A0F-D066-473D-8FE0-2B7BFB8E524A}" type="parTrans" cxnId="{8298949F-FC89-4CC5-A275-C07219CF3A9C}">
      <dgm:prSet/>
      <dgm:spPr/>
      <dgm:t>
        <a:bodyPr/>
        <a:lstStyle/>
        <a:p>
          <a:endParaRPr lang="ru-RU"/>
        </a:p>
      </dgm:t>
    </dgm:pt>
    <dgm:pt modelId="{16492015-DE3C-40F1-AC03-DDCF29F735A4}" type="sibTrans" cxnId="{8298949F-FC89-4CC5-A275-C07219CF3A9C}">
      <dgm:prSet/>
      <dgm:spPr/>
      <dgm:t>
        <a:bodyPr/>
        <a:lstStyle/>
        <a:p>
          <a:endParaRPr lang="ru-RU"/>
        </a:p>
      </dgm:t>
    </dgm:pt>
    <dgm:pt modelId="{D1BC85F8-D085-467D-B04E-59553A891531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 мыльными пузырями</a:t>
          </a:r>
        </a:p>
      </dgm:t>
    </dgm:pt>
    <dgm:pt modelId="{8076273F-6C93-4128-9F1A-9E9A2830B761}" type="parTrans" cxnId="{0CC93294-F16E-4C67-9946-1E021FAD5E21}">
      <dgm:prSet/>
      <dgm:spPr/>
      <dgm:t>
        <a:bodyPr/>
        <a:lstStyle/>
        <a:p>
          <a:endParaRPr lang="ru-RU"/>
        </a:p>
      </dgm:t>
    </dgm:pt>
    <dgm:pt modelId="{DC4A1FA8-F749-4A81-ADB1-1046A76E2417}" type="sibTrans" cxnId="{0CC93294-F16E-4C67-9946-1E021FAD5E21}">
      <dgm:prSet/>
      <dgm:spPr/>
      <dgm:t>
        <a:bodyPr/>
        <a:lstStyle/>
        <a:p>
          <a:endParaRPr lang="ru-RU"/>
        </a:p>
      </dgm:t>
    </dgm:pt>
    <dgm:pt modelId="{53F533E7-712E-4912-BD40-B7A4F81A68D6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со звуками </a:t>
          </a:r>
        </a:p>
      </dgm:t>
    </dgm:pt>
    <dgm:pt modelId="{EA93CFD2-9893-4A74-86C2-0FE0B79BCFC4}" type="parTrans" cxnId="{7C5B25B4-2016-431E-A1A4-96A5C267451A}">
      <dgm:prSet/>
      <dgm:spPr/>
      <dgm:t>
        <a:bodyPr/>
        <a:lstStyle/>
        <a:p>
          <a:endParaRPr lang="ru-RU"/>
        </a:p>
      </dgm:t>
    </dgm:pt>
    <dgm:pt modelId="{64B66902-8992-4DE5-94D7-E3B6F57B91F7}" type="sibTrans" cxnId="{7C5B25B4-2016-431E-A1A4-96A5C267451A}">
      <dgm:prSet/>
      <dgm:spPr/>
      <dgm:t>
        <a:bodyPr/>
        <a:lstStyle/>
        <a:p>
          <a:endParaRPr lang="ru-RU"/>
        </a:p>
      </dgm:t>
    </dgm:pt>
    <dgm:pt modelId="{8867CCE0-B6A6-48FD-9A4D-01691A69E8B1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со свечами</a:t>
          </a:r>
        </a:p>
      </dgm:t>
    </dgm:pt>
    <dgm:pt modelId="{59F70484-8183-406C-BEE8-78EE2BCA4785}" type="parTrans" cxnId="{0FC35077-8DCC-4B85-95C6-38043F0BF965}">
      <dgm:prSet/>
      <dgm:spPr/>
      <dgm:t>
        <a:bodyPr/>
        <a:lstStyle/>
        <a:p>
          <a:endParaRPr lang="ru-RU"/>
        </a:p>
      </dgm:t>
    </dgm:pt>
    <dgm:pt modelId="{144D568A-A8F5-481E-A842-02E698AA7F95}" type="sibTrans" cxnId="{0FC35077-8DCC-4B85-95C6-38043F0BF965}">
      <dgm:prSet/>
      <dgm:spPr/>
      <dgm:t>
        <a:bodyPr/>
        <a:lstStyle/>
        <a:p>
          <a:endParaRPr lang="ru-RU"/>
        </a:p>
      </dgm:t>
    </dgm:pt>
    <dgm:pt modelId="{D6523ED8-7B9C-4124-B99E-A9747C3E3C2E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со светом и тенями </a:t>
          </a:r>
        </a:p>
      </dgm:t>
    </dgm:pt>
    <dgm:pt modelId="{4B6978AA-3775-47D6-A9FD-D92A8E9B8AB2}" type="parTrans" cxnId="{97E5D096-9166-459E-A364-73B3A78BDB2E}">
      <dgm:prSet/>
      <dgm:spPr/>
      <dgm:t>
        <a:bodyPr/>
        <a:lstStyle/>
        <a:p>
          <a:endParaRPr lang="ru-RU"/>
        </a:p>
      </dgm:t>
    </dgm:pt>
    <dgm:pt modelId="{048B76D0-7A31-4C6A-B71A-B9A3C41E841D}" type="sibTrans" cxnId="{97E5D096-9166-459E-A364-73B3A78BDB2E}">
      <dgm:prSet/>
      <dgm:spPr/>
      <dgm:t>
        <a:bodyPr/>
        <a:lstStyle/>
        <a:p>
          <a:endParaRPr lang="ru-RU"/>
        </a:p>
      </dgm:t>
    </dgm:pt>
    <dgm:pt modelId="{24182FC4-D22E-442A-95E0-D22E03082356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со льдом </a:t>
          </a:r>
        </a:p>
      </dgm:t>
    </dgm:pt>
    <dgm:pt modelId="{775F5CAA-E024-4319-AAB2-EAC3F394A3EB}" type="parTrans" cxnId="{689DCD32-2B0C-41C5-AF00-9563FC102BD9}">
      <dgm:prSet/>
      <dgm:spPr/>
      <dgm:t>
        <a:bodyPr/>
        <a:lstStyle/>
        <a:p>
          <a:endParaRPr lang="ru-RU"/>
        </a:p>
      </dgm:t>
    </dgm:pt>
    <dgm:pt modelId="{471C6457-AD9E-4C29-B46B-2BF87F4A63A9}" type="sibTrans" cxnId="{689DCD32-2B0C-41C5-AF00-9563FC102BD9}">
      <dgm:prSet/>
      <dgm:spPr/>
      <dgm:t>
        <a:bodyPr/>
        <a:lstStyle/>
        <a:p>
          <a:endParaRPr lang="ru-RU"/>
        </a:p>
      </dgm:t>
    </dgm:pt>
    <dgm:pt modelId="{9B214D92-BB71-4B7D-B012-0D89AC01C1B5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 крупами</a:t>
          </a:r>
        </a:p>
      </dgm:t>
    </dgm:pt>
    <dgm:pt modelId="{7D114D43-61EA-4192-8281-D90D0A2D7B82}" type="parTrans" cxnId="{901E239A-30A7-46A0-8181-9425E485BEFB}">
      <dgm:prSet/>
      <dgm:spPr/>
      <dgm:t>
        <a:bodyPr/>
        <a:lstStyle/>
        <a:p>
          <a:endParaRPr lang="ru-RU"/>
        </a:p>
      </dgm:t>
    </dgm:pt>
    <dgm:pt modelId="{70FA8C03-C822-4C27-ACE8-D4ED1D3F88A4}" type="sibTrans" cxnId="{901E239A-30A7-46A0-8181-9425E485BEFB}">
      <dgm:prSet/>
      <dgm:spPr/>
      <dgm:t>
        <a:bodyPr/>
        <a:lstStyle/>
        <a:p>
          <a:endParaRPr lang="ru-RU"/>
        </a:p>
      </dgm:t>
    </dgm:pt>
    <dgm:pt modelId="{29E7C905-50E3-4D32-AEE6-7C4BBC58D0BF}">
      <dgm:prSet custT="1"/>
      <dgm:spPr/>
      <dgm:t>
        <a:bodyPr/>
        <a:lstStyle/>
        <a:p>
          <a:r>
            <a: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 пластичными материалами</a:t>
          </a:r>
        </a:p>
      </dgm:t>
    </dgm:pt>
    <dgm:pt modelId="{6D5A6E5C-78C1-4D0F-8099-61B83F9E0B36}" type="parTrans" cxnId="{FAB89567-42E6-4ACC-9788-D7C5566F8312}">
      <dgm:prSet/>
      <dgm:spPr/>
      <dgm:t>
        <a:bodyPr/>
        <a:lstStyle/>
        <a:p>
          <a:endParaRPr lang="ru-RU"/>
        </a:p>
      </dgm:t>
    </dgm:pt>
    <dgm:pt modelId="{3FC72969-24CD-44E0-9F9D-47441E25E183}" type="sibTrans" cxnId="{FAB89567-42E6-4ACC-9788-D7C5566F8312}">
      <dgm:prSet/>
      <dgm:spPr/>
      <dgm:t>
        <a:bodyPr/>
        <a:lstStyle/>
        <a:p>
          <a:endParaRPr lang="ru-RU"/>
        </a:p>
      </dgm:t>
    </dgm:pt>
    <dgm:pt modelId="{A1B068FA-12EC-4499-A323-BCA7D36D6002}" type="pres">
      <dgm:prSet presAssocID="{BFAE9E16-54EC-4EAE-A4C1-67322AAABEB2}" presName="linear" presStyleCnt="0">
        <dgm:presLayoutVars>
          <dgm:dir/>
          <dgm:animLvl val="lvl"/>
          <dgm:resizeHandles val="exact"/>
        </dgm:presLayoutVars>
      </dgm:prSet>
      <dgm:spPr/>
    </dgm:pt>
    <dgm:pt modelId="{EB3A6D56-B5F7-4FCF-BECB-8E896C7D31BD}" type="pres">
      <dgm:prSet presAssocID="{9FF77910-9F4E-4442-A7CD-6154AF1610C6}" presName="parentLin" presStyleCnt="0"/>
      <dgm:spPr/>
    </dgm:pt>
    <dgm:pt modelId="{6411558F-983F-4D91-9E8C-2F2D51331DAB}" type="pres">
      <dgm:prSet presAssocID="{9FF77910-9F4E-4442-A7CD-6154AF1610C6}" presName="parentLeftMargin" presStyleLbl="node1" presStyleIdx="0" presStyleCnt="9"/>
      <dgm:spPr/>
    </dgm:pt>
    <dgm:pt modelId="{16A2F9C5-CB42-4AF9-B4A4-232C871C6762}" type="pres">
      <dgm:prSet presAssocID="{9FF77910-9F4E-4442-A7CD-6154AF1610C6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28BBF05C-7E56-43B8-B401-46ADAA4B3119}" type="pres">
      <dgm:prSet presAssocID="{9FF77910-9F4E-4442-A7CD-6154AF1610C6}" presName="negativeSpace" presStyleCnt="0"/>
      <dgm:spPr/>
    </dgm:pt>
    <dgm:pt modelId="{CF86AEB8-6725-4127-AA23-AAA797F08FAC}" type="pres">
      <dgm:prSet presAssocID="{9FF77910-9F4E-4442-A7CD-6154AF1610C6}" presName="childText" presStyleLbl="conFgAcc1" presStyleIdx="0" presStyleCnt="9">
        <dgm:presLayoutVars>
          <dgm:bulletEnabled val="1"/>
        </dgm:presLayoutVars>
      </dgm:prSet>
      <dgm:spPr/>
    </dgm:pt>
    <dgm:pt modelId="{643446C0-211D-426D-ABBE-A64D022BFF60}" type="pres">
      <dgm:prSet presAssocID="{BABD60D9-0FAE-4CA9-BDD5-7962F4BDB529}" presName="spaceBetweenRectangles" presStyleCnt="0"/>
      <dgm:spPr/>
    </dgm:pt>
    <dgm:pt modelId="{9726408D-4079-404D-B1DD-2C58FF0793BF}" type="pres">
      <dgm:prSet presAssocID="{29E7C905-50E3-4D32-AEE6-7C4BBC58D0BF}" presName="parentLin" presStyleCnt="0"/>
      <dgm:spPr/>
    </dgm:pt>
    <dgm:pt modelId="{96794DA0-091B-4D06-B388-0F69EDB4146A}" type="pres">
      <dgm:prSet presAssocID="{29E7C905-50E3-4D32-AEE6-7C4BBC58D0BF}" presName="parentLeftMargin" presStyleLbl="node1" presStyleIdx="0" presStyleCnt="9"/>
      <dgm:spPr/>
    </dgm:pt>
    <dgm:pt modelId="{B495E080-FAEE-4924-B322-43D16B9A7866}" type="pres">
      <dgm:prSet presAssocID="{29E7C905-50E3-4D32-AEE6-7C4BBC58D0BF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8BA52257-F813-4909-AE9D-6F2B0B63322F}" type="pres">
      <dgm:prSet presAssocID="{29E7C905-50E3-4D32-AEE6-7C4BBC58D0BF}" presName="negativeSpace" presStyleCnt="0"/>
      <dgm:spPr/>
    </dgm:pt>
    <dgm:pt modelId="{352FD845-B837-4243-8DA4-DF014BE860C8}" type="pres">
      <dgm:prSet presAssocID="{29E7C905-50E3-4D32-AEE6-7C4BBC58D0BF}" presName="childText" presStyleLbl="conFgAcc1" presStyleIdx="1" presStyleCnt="9">
        <dgm:presLayoutVars>
          <dgm:bulletEnabled val="1"/>
        </dgm:presLayoutVars>
      </dgm:prSet>
      <dgm:spPr/>
    </dgm:pt>
    <dgm:pt modelId="{A0DAB811-1784-45A2-8664-2CC7384B1187}" type="pres">
      <dgm:prSet presAssocID="{3FC72969-24CD-44E0-9F9D-47441E25E183}" presName="spaceBetweenRectangles" presStyleCnt="0"/>
      <dgm:spPr/>
    </dgm:pt>
    <dgm:pt modelId="{31D99E96-BCD7-416A-81FF-704F0628FB97}" type="pres">
      <dgm:prSet presAssocID="{8700F6E4-7B65-4332-97B6-126AE9D0AE8D}" presName="parentLin" presStyleCnt="0"/>
      <dgm:spPr/>
    </dgm:pt>
    <dgm:pt modelId="{F5DBD90A-6D29-46D2-A7D2-7AA343C48972}" type="pres">
      <dgm:prSet presAssocID="{8700F6E4-7B65-4332-97B6-126AE9D0AE8D}" presName="parentLeftMargin" presStyleLbl="node1" presStyleIdx="1" presStyleCnt="9"/>
      <dgm:spPr/>
    </dgm:pt>
    <dgm:pt modelId="{B19ABBF6-3BD0-48DA-B786-F908483CF4BB}" type="pres">
      <dgm:prSet presAssocID="{8700F6E4-7B65-4332-97B6-126AE9D0AE8D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4C1F0838-494A-440E-BEB8-3EB79707F185}" type="pres">
      <dgm:prSet presAssocID="{8700F6E4-7B65-4332-97B6-126AE9D0AE8D}" presName="negativeSpace" presStyleCnt="0"/>
      <dgm:spPr/>
    </dgm:pt>
    <dgm:pt modelId="{90A4F55D-E83F-4E55-9B8E-B6A1E44532B6}" type="pres">
      <dgm:prSet presAssocID="{8700F6E4-7B65-4332-97B6-126AE9D0AE8D}" presName="childText" presStyleLbl="conFgAcc1" presStyleIdx="2" presStyleCnt="9">
        <dgm:presLayoutVars>
          <dgm:bulletEnabled val="1"/>
        </dgm:presLayoutVars>
      </dgm:prSet>
      <dgm:spPr/>
    </dgm:pt>
    <dgm:pt modelId="{ED62295D-513D-4C84-B7FB-5B49A1926EA7}" type="pres">
      <dgm:prSet presAssocID="{16492015-DE3C-40F1-AC03-DDCF29F735A4}" presName="spaceBetweenRectangles" presStyleCnt="0"/>
      <dgm:spPr/>
    </dgm:pt>
    <dgm:pt modelId="{59C3A51C-F8CA-465B-8C94-E354B82F9290}" type="pres">
      <dgm:prSet presAssocID="{D1BC85F8-D085-467D-B04E-59553A891531}" presName="parentLin" presStyleCnt="0"/>
      <dgm:spPr/>
    </dgm:pt>
    <dgm:pt modelId="{75A5BA52-D0CE-4959-896B-0A89505A9309}" type="pres">
      <dgm:prSet presAssocID="{D1BC85F8-D085-467D-B04E-59553A891531}" presName="parentLeftMargin" presStyleLbl="node1" presStyleIdx="2" presStyleCnt="9"/>
      <dgm:spPr/>
    </dgm:pt>
    <dgm:pt modelId="{870A3247-2C83-474D-A513-55B996286AE2}" type="pres">
      <dgm:prSet presAssocID="{D1BC85F8-D085-467D-B04E-59553A891531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139B4DB8-F05C-494A-998F-464519E34EF8}" type="pres">
      <dgm:prSet presAssocID="{D1BC85F8-D085-467D-B04E-59553A891531}" presName="negativeSpace" presStyleCnt="0"/>
      <dgm:spPr/>
    </dgm:pt>
    <dgm:pt modelId="{EB3A2ED0-1B22-4442-AD3D-115864FFA691}" type="pres">
      <dgm:prSet presAssocID="{D1BC85F8-D085-467D-B04E-59553A891531}" presName="childText" presStyleLbl="conFgAcc1" presStyleIdx="3" presStyleCnt="9">
        <dgm:presLayoutVars>
          <dgm:bulletEnabled val="1"/>
        </dgm:presLayoutVars>
      </dgm:prSet>
      <dgm:spPr/>
    </dgm:pt>
    <dgm:pt modelId="{99E1ED63-AD46-4A78-A77E-FED82AF28CA1}" type="pres">
      <dgm:prSet presAssocID="{DC4A1FA8-F749-4A81-ADB1-1046A76E2417}" presName="spaceBetweenRectangles" presStyleCnt="0"/>
      <dgm:spPr/>
    </dgm:pt>
    <dgm:pt modelId="{CA3A9AA7-46B8-4C70-B444-04C5470FA7F2}" type="pres">
      <dgm:prSet presAssocID="{8867CCE0-B6A6-48FD-9A4D-01691A69E8B1}" presName="parentLin" presStyleCnt="0"/>
      <dgm:spPr/>
    </dgm:pt>
    <dgm:pt modelId="{6CD08CF4-EC83-4C25-B981-4E91EE25B473}" type="pres">
      <dgm:prSet presAssocID="{8867CCE0-B6A6-48FD-9A4D-01691A69E8B1}" presName="parentLeftMargin" presStyleLbl="node1" presStyleIdx="3" presStyleCnt="9"/>
      <dgm:spPr/>
    </dgm:pt>
    <dgm:pt modelId="{55339166-341A-440D-A4EA-9065EBC0C67A}" type="pres">
      <dgm:prSet presAssocID="{8867CCE0-B6A6-48FD-9A4D-01691A69E8B1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CAC2F2CD-1AAB-49BE-8E8A-0574D992C7FE}" type="pres">
      <dgm:prSet presAssocID="{8867CCE0-B6A6-48FD-9A4D-01691A69E8B1}" presName="negativeSpace" presStyleCnt="0"/>
      <dgm:spPr/>
    </dgm:pt>
    <dgm:pt modelId="{7B215CA9-42FE-4312-A557-9F702EF5307F}" type="pres">
      <dgm:prSet presAssocID="{8867CCE0-B6A6-48FD-9A4D-01691A69E8B1}" presName="childText" presStyleLbl="conFgAcc1" presStyleIdx="4" presStyleCnt="9">
        <dgm:presLayoutVars>
          <dgm:bulletEnabled val="1"/>
        </dgm:presLayoutVars>
      </dgm:prSet>
      <dgm:spPr/>
    </dgm:pt>
    <dgm:pt modelId="{E2F43357-52E3-4EB2-91B8-9906F27A8EFF}" type="pres">
      <dgm:prSet presAssocID="{144D568A-A8F5-481E-A842-02E698AA7F95}" presName="spaceBetweenRectangles" presStyleCnt="0"/>
      <dgm:spPr/>
    </dgm:pt>
    <dgm:pt modelId="{1989EA0D-E546-415C-A7CF-FD2B3E9FCD02}" type="pres">
      <dgm:prSet presAssocID="{D6523ED8-7B9C-4124-B99E-A9747C3E3C2E}" presName="parentLin" presStyleCnt="0"/>
      <dgm:spPr/>
    </dgm:pt>
    <dgm:pt modelId="{D60466E3-D0AE-438A-864F-A1625264D85D}" type="pres">
      <dgm:prSet presAssocID="{D6523ED8-7B9C-4124-B99E-A9747C3E3C2E}" presName="parentLeftMargin" presStyleLbl="node1" presStyleIdx="4" presStyleCnt="9"/>
      <dgm:spPr/>
    </dgm:pt>
    <dgm:pt modelId="{847F726D-DCDF-4B83-B34E-E573F902D446}" type="pres">
      <dgm:prSet presAssocID="{D6523ED8-7B9C-4124-B99E-A9747C3E3C2E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8FAA44B7-6809-4785-954B-F64F41DCB7BE}" type="pres">
      <dgm:prSet presAssocID="{D6523ED8-7B9C-4124-B99E-A9747C3E3C2E}" presName="negativeSpace" presStyleCnt="0"/>
      <dgm:spPr/>
    </dgm:pt>
    <dgm:pt modelId="{33B9B9E6-EF54-46F3-A3C7-AE4999540F23}" type="pres">
      <dgm:prSet presAssocID="{D6523ED8-7B9C-4124-B99E-A9747C3E3C2E}" presName="childText" presStyleLbl="conFgAcc1" presStyleIdx="5" presStyleCnt="9">
        <dgm:presLayoutVars>
          <dgm:bulletEnabled val="1"/>
        </dgm:presLayoutVars>
      </dgm:prSet>
      <dgm:spPr/>
    </dgm:pt>
    <dgm:pt modelId="{5E39015E-159C-4752-BD39-BCC44B0B6176}" type="pres">
      <dgm:prSet presAssocID="{048B76D0-7A31-4C6A-B71A-B9A3C41E841D}" presName="spaceBetweenRectangles" presStyleCnt="0"/>
      <dgm:spPr/>
    </dgm:pt>
    <dgm:pt modelId="{A0DA4AC7-D3A1-45A1-818A-8F91BC70B000}" type="pres">
      <dgm:prSet presAssocID="{24182FC4-D22E-442A-95E0-D22E03082356}" presName="parentLin" presStyleCnt="0"/>
      <dgm:spPr/>
    </dgm:pt>
    <dgm:pt modelId="{FFF8D835-DE97-456A-A4E2-84EC4D27112B}" type="pres">
      <dgm:prSet presAssocID="{24182FC4-D22E-442A-95E0-D22E03082356}" presName="parentLeftMargin" presStyleLbl="node1" presStyleIdx="5" presStyleCnt="9"/>
      <dgm:spPr/>
    </dgm:pt>
    <dgm:pt modelId="{C2B7E174-6479-4945-A04B-2AC11B7B4253}" type="pres">
      <dgm:prSet presAssocID="{24182FC4-D22E-442A-95E0-D22E03082356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2CA1A3DC-8821-404F-B0EA-E2549AB0791D}" type="pres">
      <dgm:prSet presAssocID="{24182FC4-D22E-442A-95E0-D22E03082356}" presName="negativeSpace" presStyleCnt="0"/>
      <dgm:spPr/>
    </dgm:pt>
    <dgm:pt modelId="{979FCDE5-48B4-422B-B705-5E41F1F06BD5}" type="pres">
      <dgm:prSet presAssocID="{24182FC4-D22E-442A-95E0-D22E03082356}" presName="childText" presStyleLbl="conFgAcc1" presStyleIdx="6" presStyleCnt="9">
        <dgm:presLayoutVars>
          <dgm:bulletEnabled val="1"/>
        </dgm:presLayoutVars>
      </dgm:prSet>
      <dgm:spPr/>
    </dgm:pt>
    <dgm:pt modelId="{933630DC-C14D-4F49-8EED-0CD77FC137B2}" type="pres">
      <dgm:prSet presAssocID="{471C6457-AD9E-4C29-B46B-2BF87F4A63A9}" presName="spaceBetweenRectangles" presStyleCnt="0"/>
      <dgm:spPr/>
    </dgm:pt>
    <dgm:pt modelId="{D1CC5D0A-CFB1-41F6-B89F-239E1184E675}" type="pres">
      <dgm:prSet presAssocID="{9B214D92-BB71-4B7D-B012-0D89AC01C1B5}" presName="parentLin" presStyleCnt="0"/>
      <dgm:spPr/>
    </dgm:pt>
    <dgm:pt modelId="{4B7C89A0-097E-4A48-A33C-C43AC7C7A7F4}" type="pres">
      <dgm:prSet presAssocID="{9B214D92-BB71-4B7D-B012-0D89AC01C1B5}" presName="parentLeftMargin" presStyleLbl="node1" presStyleIdx="6" presStyleCnt="9"/>
      <dgm:spPr/>
    </dgm:pt>
    <dgm:pt modelId="{EE3115F6-485C-4F61-AA0E-1197C7D67798}" type="pres">
      <dgm:prSet presAssocID="{9B214D92-BB71-4B7D-B012-0D89AC01C1B5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47701E05-4EF9-40CB-BAE4-FF5F2FBAE361}" type="pres">
      <dgm:prSet presAssocID="{9B214D92-BB71-4B7D-B012-0D89AC01C1B5}" presName="negativeSpace" presStyleCnt="0"/>
      <dgm:spPr/>
    </dgm:pt>
    <dgm:pt modelId="{B42EC920-55EC-4B85-A5DA-FA744F522947}" type="pres">
      <dgm:prSet presAssocID="{9B214D92-BB71-4B7D-B012-0D89AC01C1B5}" presName="childText" presStyleLbl="conFgAcc1" presStyleIdx="7" presStyleCnt="9">
        <dgm:presLayoutVars>
          <dgm:bulletEnabled val="1"/>
        </dgm:presLayoutVars>
      </dgm:prSet>
      <dgm:spPr/>
    </dgm:pt>
    <dgm:pt modelId="{80B02A15-6B2E-41C3-A155-4B6008F1D3D6}" type="pres">
      <dgm:prSet presAssocID="{70FA8C03-C822-4C27-ACE8-D4ED1D3F88A4}" presName="spaceBetweenRectangles" presStyleCnt="0"/>
      <dgm:spPr/>
    </dgm:pt>
    <dgm:pt modelId="{0BF06A01-64A4-4DD7-AE0A-A18652F41A95}" type="pres">
      <dgm:prSet presAssocID="{53F533E7-712E-4912-BD40-B7A4F81A68D6}" presName="parentLin" presStyleCnt="0"/>
      <dgm:spPr/>
    </dgm:pt>
    <dgm:pt modelId="{215E0B8F-0C8D-45B5-BC87-12E1BB989395}" type="pres">
      <dgm:prSet presAssocID="{53F533E7-712E-4912-BD40-B7A4F81A68D6}" presName="parentLeftMargin" presStyleLbl="node1" presStyleIdx="7" presStyleCnt="9"/>
      <dgm:spPr/>
    </dgm:pt>
    <dgm:pt modelId="{748D2908-53B1-41CE-8FB8-F0C68BD45BF6}" type="pres">
      <dgm:prSet presAssocID="{53F533E7-712E-4912-BD40-B7A4F81A68D6}" presName="parentText" presStyleLbl="node1" presStyleIdx="8" presStyleCnt="9">
        <dgm:presLayoutVars>
          <dgm:chMax val="0"/>
          <dgm:bulletEnabled val="1"/>
        </dgm:presLayoutVars>
      </dgm:prSet>
      <dgm:spPr/>
    </dgm:pt>
    <dgm:pt modelId="{866C52BE-26EB-44B8-83AF-0A7A15038D37}" type="pres">
      <dgm:prSet presAssocID="{53F533E7-712E-4912-BD40-B7A4F81A68D6}" presName="negativeSpace" presStyleCnt="0"/>
      <dgm:spPr/>
    </dgm:pt>
    <dgm:pt modelId="{F4AA8669-7E38-4CC7-9EA5-DE972593FE1F}" type="pres">
      <dgm:prSet presAssocID="{53F533E7-712E-4912-BD40-B7A4F81A68D6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C8E2A710-DA95-4E81-9F92-B961B3A8627F}" type="presOf" srcId="{D6523ED8-7B9C-4124-B99E-A9747C3E3C2E}" destId="{847F726D-DCDF-4B83-B34E-E573F902D446}" srcOrd="1" destOrd="0" presId="urn:microsoft.com/office/officeart/2005/8/layout/list1"/>
    <dgm:cxn modelId="{4AF15716-0170-4C34-97F1-8878AB0456DB}" type="presOf" srcId="{8867CCE0-B6A6-48FD-9A4D-01691A69E8B1}" destId="{6CD08CF4-EC83-4C25-B981-4E91EE25B473}" srcOrd="0" destOrd="0" presId="urn:microsoft.com/office/officeart/2005/8/layout/list1"/>
    <dgm:cxn modelId="{3D504818-2C38-43C3-813E-B205D1F4C85E}" type="presOf" srcId="{D6523ED8-7B9C-4124-B99E-A9747C3E3C2E}" destId="{D60466E3-D0AE-438A-864F-A1625264D85D}" srcOrd="0" destOrd="0" presId="urn:microsoft.com/office/officeart/2005/8/layout/list1"/>
    <dgm:cxn modelId="{B653ED1D-C10E-48B1-8BB5-DBAF0244465C}" type="presOf" srcId="{53F533E7-712E-4912-BD40-B7A4F81A68D6}" destId="{748D2908-53B1-41CE-8FB8-F0C68BD45BF6}" srcOrd="1" destOrd="0" presId="urn:microsoft.com/office/officeart/2005/8/layout/list1"/>
    <dgm:cxn modelId="{A1475E27-8F1E-4ECD-9A0B-E5F26A26F8D3}" type="presOf" srcId="{8700F6E4-7B65-4332-97B6-126AE9D0AE8D}" destId="{B19ABBF6-3BD0-48DA-B786-F908483CF4BB}" srcOrd="1" destOrd="0" presId="urn:microsoft.com/office/officeart/2005/8/layout/list1"/>
    <dgm:cxn modelId="{689DCD32-2B0C-41C5-AF00-9563FC102BD9}" srcId="{BFAE9E16-54EC-4EAE-A4C1-67322AAABEB2}" destId="{24182FC4-D22E-442A-95E0-D22E03082356}" srcOrd="6" destOrd="0" parTransId="{775F5CAA-E024-4319-AAB2-EAC3F394A3EB}" sibTransId="{471C6457-AD9E-4C29-B46B-2BF87F4A63A9}"/>
    <dgm:cxn modelId="{3A5FA13D-D7B1-47F0-94EE-391C316CE83A}" type="presOf" srcId="{29E7C905-50E3-4D32-AEE6-7C4BBC58D0BF}" destId="{96794DA0-091B-4D06-B388-0F69EDB4146A}" srcOrd="0" destOrd="0" presId="urn:microsoft.com/office/officeart/2005/8/layout/list1"/>
    <dgm:cxn modelId="{FAB89567-42E6-4ACC-9788-D7C5566F8312}" srcId="{BFAE9E16-54EC-4EAE-A4C1-67322AAABEB2}" destId="{29E7C905-50E3-4D32-AEE6-7C4BBC58D0BF}" srcOrd="1" destOrd="0" parTransId="{6D5A6E5C-78C1-4D0F-8099-61B83F9E0B36}" sibTransId="{3FC72969-24CD-44E0-9F9D-47441E25E183}"/>
    <dgm:cxn modelId="{827A4749-8C60-440E-B65A-3D46C2E57C2D}" type="presOf" srcId="{D1BC85F8-D085-467D-B04E-59553A891531}" destId="{75A5BA52-D0CE-4959-896B-0A89505A9309}" srcOrd="0" destOrd="0" presId="urn:microsoft.com/office/officeart/2005/8/layout/list1"/>
    <dgm:cxn modelId="{E85BBF4C-E67E-4CF4-8421-A69676AF503F}" type="presOf" srcId="{D1BC85F8-D085-467D-B04E-59553A891531}" destId="{870A3247-2C83-474D-A513-55B996286AE2}" srcOrd="1" destOrd="0" presId="urn:microsoft.com/office/officeart/2005/8/layout/list1"/>
    <dgm:cxn modelId="{0FC35077-8DCC-4B85-95C6-38043F0BF965}" srcId="{BFAE9E16-54EC-4EAE-A4C1-67322AAABEB2}" destId="{8867CCE0-B6A6-48FD-9A4D-01691A69E8B1}" srcOrd="4" destOrd="0" parTransId="{59F70484-8183-406C-BEE8-78EE2BCA4785}" sibTransId="{144D568A-A8F5-481E-A842-02E698AA7F95}"/>
    <dgm:cxn modelId="{BE0DF585-E840-47A4-B0CC-DCA700EC2233}" type="presOf" srcId="{9B214D92-BB71-4B7D-B012-0D89AC01C1B5}" destId="{EE3115F6-485C-4F61-AA0E-1197C7D67798}" srcOrd="1" destOrd="0" presId="urn:microsoft.com/office/officeart/2005/8/layout/list1"/>
    <dgm:cxn modelId="{0CC93294-F16E-4C67-9946-1E021FAD5E21}" srcId="{BFAE9E16-54EC-4EAE-A4C1-67322AAABEB2}" destId="{D1BC85F8-D085-467D-B04E-59553A891531}" srcOrd="3" destOrd="0" parTransId="{8076273F-6C93-4128-9F1A-9E9A2830B761}" sibTransId="{DC4A1FA8-F749-4A81-ADB1-1046A76E2417}"/>
    <dgm:cxn modelId="{97E5D096-9166-459E-A364-73B3A78BDB2E}" srcId="{BFAE9E16-54EC-4EAE-A4C1-67322AAABEB2}" destId="{D6523ED8-7B9C-4124-B99E-A9747C3E3C2E}" srcOrd="5" destOrd="0" parTransId="{4B6978AA-3775-47D6-A9FD-D92A8E9B8AB2}" sibTransId="{048B76D0-7A31-4C6A-B71A-B9A3C41E841D}"/>
    <dgm:cxn modelId="{901E239A-30A7-46A0-8181-9425E485BEFB}" srcId="{BFAE9E16-54EC-4EAE-A4C1-67322AAABEB2}" destId="{9B214D92-BB71-4B7D-B012-0D89AC01C1B5}" srcOrd="7" destOrd="0" parTransId="{7D114D43-61EA-4192-8281-D90D0A2D7B82}" sibTransId="{70FA8C03-C822-4C27-ACE8-D4ED1D3F88A4}"/>
    <dgm:cxn modelId="{0AEEF79A-51BC-4E28-B62A-7D7205532FF0}" type="presOf" srcId="{8700F6E4-7B65-4332-97B6-126AE9D0AE8D}" destId="{F5DBD90A-6D29-46D2-A7D2-7AA343C48972}" srcOrd="0" destOrd="0" presId="urn:microsoft.com/office/officeart/2005/8/layout/list1"/>
    <dgm:cxn modelId="{8298949F-FC89-4CC5-A275-C07219CF3A9C}" srcId="{BFAE9E16-54EC-4EAE-A4C1-67322AAABEB2}" destId="{8700F6E4-7B65-4332-97B6-126AE9D0AE8D}" srcOrd="2" destOrd="0" parTransId="{A9C01A0F-D066-473D-8FE0-2B7BFB8E524A}" sibTransId="{16492015-DE3C-40F1-AC03-DDCF29F735A4}"/>
    <dgm:cxn modelId="{7C5B25B4-2016-431E-A1A4-96A5C267451A}" srcId="{BFAE9E16-54EC-4EAE-A4C1-67322AAABEB2}" destId="{53F533E7-712E-4912-BD40-B7A4F81A68D6}" srcOrd="8" destOrd="0" parTransId="{EA93CFD2-9893-4A74-86C2-0FE0B79BCFC4}" sibTransId="{64B66902-8992-4DE5-94D7-E3B6F57B91F7}"/>
    <dgm:cxn modelId="{8751D0C1-932C-45DB-8FEC-0B6C35207328}" type="presOf" srcId="{8867CCE0-B6A6-48FD-9A4D-01691A69E8B1}" destId="{55339166-341A-440D-A4EA-9065EBC0C67A}" srcOrd="1" destOrd="0" presId="urn:microsoft.com/office/officeart/2005/8/layout/list1"/>
    <dgm:cxn modelId="{332E77C5-2BE7-45FE-BD3D-3B3EF94E4717}" type="presOf" srcId="{9FF77910-9F4E-4442-A7CD-6154AF1610C6}" destId="{6411558F-983F-4D91-9E8C-2F2D51331DAB}" srcOrd="0" destOrd="0" presId="urn:microsoft.com/office/officeart/2005/8/layout/list1"/>
    <dgm:cxn modelId="{C49CD5C5-9E03-4E60-A9A0-C76829F31D74}" srcId="{BFAE9E16-54EC-4EAE-A4C1-67322AAABEB2}" destId="{9FF77910-9F4E-4442-A7CD-6154AF1610C6}" srcOrd="0" destOrd="0" parTransId="{415773BC-7059-41AF-A631-9D52340AB903}" sibTransId="{BABD60D9-0FAE-4CA9-BDD5-7962F4BDB529}"/>
    <dgm:cxn modelId="{411523CA-93FD-452F-85CF-68A7C6032DBB}" type="presOf" srcId="{24182FC4-D22E-442A-95E0-D22E03082356}" destId="{FFF8D835-DE97-456A-A4E2-84EC4D27112B}" srcOrd="0" destOrd="0" presId="urn:microsoft.com/office/officeart/2005/8/layout/list1"/>
    <dgm:cxn modelId="{A353F2CC-2121-4269-8E7C-195D326E4127}" type="presOf" srcId="{53F533E7-712E-4912-BD40-B7A4F81A68D6}" destId="{215E0B8F-0C8D-45B5-BC87-12E1BB989395}" srcOrd="0" destOrd="0" presId="urn:microsoft.com/office/officeart/2005/8/layout/list1"/>
    <dgm:cxn modelId="{6344D2CE-5DC4-4692-A771-0AC2606AFD18}" type="presOf" srcId="{9B214D92-BB71-4B7D-B012-0D89AC01C1B5}" destId="{4B7C89A0-097E-4A48-A33C-C43AC7C7A7F4}" srcOrd="0" destOrd="0" presId="urn:microsoft.com/office/officeart/2005/8/layout/list1"/>
    <dgm:cxn modelId="{9CE629D9-9644-42CB-B8ED-493193C4B1C8}" type="presOf" srcId="{24182FC4-D22E-442A-95E0-D22E03082356}" destId="{C2B7E174-6479-4945-A04B-2AC11B7B4253}" srcOrd="1" destOrd="0" presId="urn:microsoft.com/office/officeart/2005/8/layout/list1"/>
    <dgm:cxn modelId="{C9DF24F0-377D-4F6A-8750-32F66E528C85}" type="presOf" srcId="{BFAE9E16-54EC-4EAE-A4C1-67322AAABEB2}" destId="{A1B068FA-12EC-4499-A323-BCA7D36D6002}" srcOrd="0" destOrd="0" presId="urn:microsoft.com/office/officeart/2005/8/layout/list1"/>
    <dgm:cxn modelId="{3C4754FA-72C6-42C8-B8A4-2AE1D1795458}" type="presOf" srcId="{29E7C905-50E3-4D32-AEE6-7C4BBC58D0BF}" destId="{B495E080-FAEE-4924-B322-43D16B9A7866}" srcOrd="1" destOrd="0" presId="urn:microsoft.com/office/officeart/2005/8/layout/list1"/>
    <dgm:cxn modelId="{A2BFFBFD-026E-4435-A642-E61026E35E82}" type="presOf" srcId="{9FF77910-9F4E-4442-A7CD-6154AF1610C6}" destId="{16A2F9C5-CB42-4AF9-B4A4-232C871C6762}" srcOrd="1" destOrd="0" presId="urn:microsoft.com/office/officeart/2005/8/layout/list1"/>
    <dgm:cxn modelId="{AE426904-FCE4-44F9-8596-1CFC0DC5DB47}" type="presParOf" srcId="{A1B068FA-12EC-4499-A323-BCA7D36D6002}" destId="{EB3A6D56-B5F7-4FCF-BECB-8E896C7D31BD}" srcOrd="0" destOrd="0" presId="urn:microsoft.com/office/officeart/2005/8/layout/list1"/>
    <dgm:cxn modelId="{9E448865-AC11-40E0-A9D9-D5053CAF6C1F}" type="presParOf" srcId="{EB3A6D56-B5F7-4FCF-BECB-8E896C7D31BD}" destId="{6411558F-983F-4D91-9E8C-2F2D51331DAB}" srcOrd="0" destOrd="0" presId="urn:microsoft.com/office/officeart/2005/8/layout/list1"/>
    <dgm:cxn modelId="{03548873-D0FA-4A14-B6F4-5370FDE42E5F}" type="presParOf" srcId="{EB3A6D56-B5F7-4FCF-BECB-8E896C7D31BD}" destId="{16A2F9C5-CB42-4AF9-B4A4-232C871C6762}" srcOrd="1" destOrd="0" presId="urn:microsoft.com/office/officeart/2005/8/layout/list1"/>
    <dgm:cxn modelId="{4EBC5E81-E8F1-4DCC-9BAD-504B8B4012CE}" type="presParOf" srcId="{A1B068FA-12EC-4499-A323-BCA7D36D6002}" destId="{28BBF05C-7E56-43B8-B401-46ADAA4B3119}" srcOrd="1" destOrd="0" presId="urn:microsoft.com/office/officeart/2005/8/layout/list1"/>
    <dgm:cxn modelId="{0BA83FCF-94F9-4E36-9B63-4BC1EBF78261}" type="presParOf" srcId="{A1B068FA-12EC-4499-A323-BCA7D36D6002}" destId="{CF86AEB8-6725-4127-AA23-AAA797F08FAC}" srcOrd="2" destOrd="0" presId="urn:microsoft.com/office/officeart/2005/8/layout/list1"/>
    <dgm:cxn modelId="{318F8D56-19DE-499C-A846-A48C869BFD85}" type="presParOf" srcId="{A1B068FA-12EC-4499-A323-BCA7D36D6002}" destId="{643446C0-211D-426D-ABBE-A64D022BFF60}" srcOrd="3" destOrd="0" presId="urn:microsoft.com/office/officeart/2005/8/layout/list1"/>
    <dgm:cxn modelId="{BA4E950C-C446-42D0-9100-BB1FD380C22F}" type="presParOf" srcId="{A1B068FA-12EC-4499-A323-BCA7D36D6002}" destId="{9726408D-4079-404D-B1DD-2C58FF0793BF}" srcOrd="4" destOrd="0" presId="urn:microsoft.com/office/officeart/2005/8/layout/list1"/>
    <dgm:cxn modelId="{DB26CDA4-5586-4068-9AD0-01EA8A2EA723}" type="presParOf" srcId="{9726408D-4079-404D-B1DD-2C58FF0793BF}" destId="{96794DA0-091B-4D06-B388-0F69EDB4146A}" srcOrd="0" destOrd="0" presId="urn:microsoft.com/office/officeart/2005/8/layout/list1"/>
    <dgm:cxn modelId="{1663E931-998D-46C4-922F-6D263FD55BDC}" type="presParOf" srcId="{9726408D-4079-404D-B1DD-2C58FF0793BF}" destId="{B495E080-FAEE-4924-B322-43D16B9A7866}" srcOrd="1" destOrd="0" presId="urn:microsoft.com/office/officeart/2005/8/layout/list1"/>
    <dgm:cxn modelId="{05A1AE04-D65F-47ED-9F4E-2F11B875462D}" type="presParOf" srcId="{A1B068FA-12EC-4499-A323-BCA7D36D6002}" destId="{8BA52257-F813-4909-AE9D-6F2B0B63322F}" srcOrd="5" destOrd="0" presId="urn:microsoft.com/office/officeart/2005/8/layout/list1"/>
    <dgm:cxn modelId="{9C99BC89-4ED2-4CA5-A33E-2C07FE42A3DB}" type="presParOf" srcId="{A1B068FA-12EC-4499-A323-BCA7D36D6002}" destId="{352FD845-B837-4243-8DA4-DF014BE860C8}" srcOrd="6" destOrd="0" presId="urn:microsoft.com/office/officeart/2005/8/layout/list1"/>
    <dgm:cxn modelId="{5EC1C33F-542D-424C-8F7C-21285FA88281}" type="presParOf" srcId="{A1B068FA-12EC-4499-A323-BCA7D36D6002}" destId="{A0DAB811-1784-45A2-8664-2CC7384B1187}" srcOrd="7" destOrd="0" presId="urn:microsoft.com/office/officeart/2005/8/layout/list1"/>
    <dgm:cxn modelId="{729867E3-8428-4884-AD63-A70ED44D89DC}" type="presParOf" srcId="{A1B068FA-12EC-4499-A323-BCA7D36D6002}" destId="{31D99E96-BCD7-416A-81FF-704F0628FB97}" srcOrd="8" destOrd="0" presId="urn:microsoft.com/office/officeart/2005/8/layout/list1"/>
    <dgm:cxn modelId="{C7B14BD5-F804-47BB-AE3F-437D980C3459}" type="presParOf" srcId="{31D99E96-BCD7-416A-81FF-704F0628FB97}" destId="{F5DBD90A-6D29-46D2-A7D2-7AA343C48972}" srcOrd="0" destOrd="0" presId="urn:microsoft.com/office/officeart/2005/8/layout/list1"/>
    <dgm:cxn modelId="{45876355-DD6A-458D-B90E-97460F1B5667}" type="presParOf" srcId="{31D99E96-BCD7-416A-81FF-704F0628FB97}" destId="{B19ABBF6-3BD0-48DA-B786-F908483CF4BB}" srcOrd="1" destOrd="0" presId="urn:microsoft.com/office/officeart/2005/8/layout/list1"/>
    <dgm:cxn modelId="{C3FB1D07-E085-410E-9359-1A405BDFF053}" type="presParOf" srcId="{A1B068FA-12EC-4499-A323-BCA7D36D6002}" destId="{4C1F0838-494A-440E-BEB8-3EB79707F185}" srcOrd="9" destOrd="0" presId="urn:microsoft.com/office/officeart/2005/8/layout/list1"/>
    <dgm:cxn modelId="{792DBF25-26FA-4C38-B712-FB4879AD82B1}" type="presParOf" srcId="{A1B068FA-12EC-4499-A323-BCA7D36D6002}" destId="{90A4F55D-E83F-4E55-9B8E-B6A1E44532B6}" srcOrd="10" destOrd="0" presId="urn:microsoft.com/office/officeart/2005/8/layout/list1"/>
    <dgm:cxn modelId="{23241897-A1A6-432E-B811-0B5986828904}" type="presParOf" srcId="{A1B068FA-12EC-4499-A323-BCA7D36D6002}" destId="{ED62295D-513D-4C84-B7FB-5B49A1926EA7}" srcOrd="11" destOrd="0" presId="urn:microsoft.com/office/officeart/2005/8/layout/list1"/>
    <dgm:cxn modelId="{640FB07E-52E4-474C-BE03-FE4821F390D7}" type="presParOf" srcId="{A1B068FA-12EC-4499-A323-BCA7D36D6002}" destId="{59C3A51C-F8CA-465B-8C94-E354B82F9290}" srcOrd="12" destOrd="0" presId="urn:microsoft.com/office/officeart/2005/8/layout/list1"/>
    <dgm:cxn modelId="{6F796055-0CB2-493C-A4FB-8D627B871684}" type="presParOf" srcId="{59C3A51C-F8CA-465B-8C94-E354B82F9290}" destId="{75A5BA52-D0CE-4959-896B-0A89505A9309}" srcOrd="0" destOrd="0" presId="urn:microsoft.com/office/officeart/2005/8/layout/list1"/>
    <dgm:cxn modelId="{679D7324-3E42-43DB-BE92-87C815726A58}" type="presParOf" srcId="{59C3A51C-F8CA-465B-8C94-E354B82F9290}" destId="{870A3247-2C83-474D-A513-55B996286AE2}" srcOrd="1" destOrd="0" presId="urn:microsoft.com/office/officeart/2005/8/layout/list1"/>
    <dgm:cxn modelId="{4FB2E289-D8FD-4EE4-932F-E5AD348B7312}" type="presParOf" srcId="{A1B068FA-12EC-4499-A323-BCA7D36D6002}" destId="{139B4DB8-F05C-494A-998F-464519E34EF8}" srcOrd="13" destOrd="0" presId="urn:microsoft.com/office/officeart/2005/8/layout/list1"/>
    <dgm:cxn modelId="{DE54BC38-6E74-4C6B-8945-1000D7AE2665}" type="presParOf" srcId="{A1B068FA-12EC-4499-A323-BCA7D36D6002}" destId="{EB3A2ED0-1B22-4442-AD3D-115864FFA691}" srcOrd="14" destOrd="0" presId="urn:microsoft.com/office/officeart/2005/8/layout/list1"/>
    <dgm:cxn modelId="{FA28256C-A3BB-4797-8954-044BC7233683}" type="presParOf" srcId="{A1B068FA-12EC-4499-A323-BCA7D36D6002}" destId="{99E1ED63-AD46-4A78-A77E-FED82AF28CA1}" srcOrd="15" destOrd="0" presId="urn:microsoft.com/office/officeart/2005/8/layout/list1"/>
    <dgm:cxn modelId="{4A589E7D-8BF7-405B-90B9-1B4DD9C9CE47}" type="presParOf" srcId="{A1B068FA-12EC-4499-A323-BCA7D36D6002}" destId="{CA3A9AA7-46B8-4C70-B444-04C5470FA7F2}" srcOrd="16" destOrd="0" presId="urn:microsoft.com/office/officeart/2005/8/layout/list1"/>
    <dgm:cxn modelId="{06BACF7F-9DEC-4DCD-94A4-DC266C599D5E}" type="presParOf" srcId="{CA3A9AA7-46B8-4C70-B444-04C5470FA7F2}" destId="{6CD08CF4-EC83-4C25-B981-4E91EE25B473}" srcOrd="0" destOrd="0" presId="urn:microsoft.com/office/officeart/2005/8/layout/list1"/>
    <dgm:cxn modelId="{B5BC83BE-49CD-4889-980B-AAE8A1AD49EF}" type="presParOf" srcId="{CA3A9AA7-46B8-4C70-B444-04C5470FA7F2}" destId="{55339166-341A-440D-A4EA-9065EBC0C67A}" srcOrd="1" destOrd="0" presId="urn:microsoft.com/office/officeart/2005/8/layout/list1"/>
    <dgm:cxn modelId="{17BC2311-572C-4572-8CBC-E01ADBC350E4}" type="presParOf" srcId="{A1B068FA-12EC-4499-A323-BCA7D36D6002}" destId="{CAC2F2CD-1AAB-49BE-8E8A-0574D992C7FE}" srcOrd="17" destOrd="0" presId="urn:microsoft.com/office/officeart/2005/8/layout/list1"/>
    <dgm:cxn modelId="{3E45253D-6D9D-4426-B092-56EC66A3C0DE}" type="presParOf" srcId="{A1B068FA-12EC-4499-A323-BCA7D36D6002}" destId="{7B215CA9-42FE-4312-A557-9F702EF5307F}" srcOrd="18" destOrd="0" presId="urn:microsoft.com/office/officeart/2005/8/layout/list1"/>
    <dgm:cxn modelId="{0E31D3C4-D238-490D-8EF4-18BD78E999AD}" type="presParOf" srcId="{A1B068FA-12EC-4499-A323-BCA7D36D6002}" destId="{E2F43357-52E3-4EB2-91B8-9906F27A8EFF}" srcOrd="19" destOrd="0" presId="urn:microsoft.com/office/officeart/2005/8/layout/list1"/>
    <dgm:cxn modelId="{185A5C47-C1FC-4F9B-B533-3CDFFE8D659E}" type="presParOf" srcId="{A1B068FA-12EC-4499-A323-BCA7D36D6002}" destId="{1989EA0D-E546-415C-A7CF-FD2B3E9FCD02}" srcOrd="20" destOrd="0" presId="urn:microsoft.com/office/officeart/2005/8/layout/list1"/>
    <dgm:cxn modelId="{A9B40378-031C-4668-846A-FDA33E1B5963}" type="presParOf" srcId="{1989EA0D-E546-415C-A7CF-FD2B3E9FCD02}" destId="{D60466E3-D0AE-438A-864F-A1625264D85D}" srcOrd="0" destOrd="0" presId="urn:microsoft.com/office/officeart/2005/8/layout/list1"/>
    <dgm:cxn modelId="{59BFAF52-5482-42B7-8002-9F93CD8FC457}" type="presParOf" srcId="{1989EA0D-E546-415C-A7CF-FD2B3E9FCD02}" destId="{847F726D-DCDF-4B83-B34E-E573F902D446}" srcOrd="1" destOrd="0" presId="urn:microsoft.com/office/officeart/2005/8/layout/list1"/>
    <dgm:cxn modelId="{CC659385-2415-46DA-AB34-AC8002F3C3EC}" type="presParOf" srcId="{A1B068FA-12EC-4499-A323-BCA7D36D6002}" destId="{8FAA44B7-6809-4785-954B-F64F41DCB7BE}" srcOrd="21" destOrd="0" presId="urn:microsoft.com/office/officeart/2005/8/layout/list1"/>
    <dgm:cxn modelId="{CC2CFE88-29BA-42B3-B748-1AF7EACB8DC4}" type="presParOf" srcId="{A1B068FA-12EC-4499-A323-BCA7D36D6002}" destId="{33B9B9E6-EF54-46F3-A3C7-AE4999540F23}" srcOrd="22" destOrd="0" presId="urn:microsoft.com/office/officeart/2005/8/layout/list1"/>
    <dgm:cxn modelId="{3B4735FC-E02F-4809-9972-297352235B16}" type="presParOf" srcId="{A1B068FA-12EC-4499-A323-BCA7D36D6002}" destId="{5E39015E-159C-4752-BD39-BCC44B0B6176}" srcOrd="23" destOrd="0" presId="urn:microsoft.com/office/officeart/2005/8/layout/list1"/>
    <dgm:cxn modelId="{882D3089-F850-4894-A234-BF5DB67046DB}" type="presParOf" srcId="{A1B068FA-12EC-4499-A323-BCA7D36D6002}" destId="{A0DA4AC7-D3A1-45A1-818A-8F91BC70B000}" srcOrd="24" destOrd="0" presId="urn:microsoft.com/office/officeart/2005/8/layout/list1"/>
    <dgm:cxn modelId="{620D119D-C42F-4A3B-8489-3DC2BFDE0113}" type="presParOf" srcId="{A0DA4AC7-D3A1-45A1-818A-8F91BC70B000}" destId="{FFF8D835-DE97-456A-A4E2-84EC4D27112B}" srcOrd="0" destOrd="0" presId="urn:microsoft.com/office/officeart/2005/8/layout/list1"/>
    <dgm:cxn modelId="{4E82D8D8-9806-42CC-9F5C-CD3912E529B1}" type="presParOf" srcId="{A0DA4AC7-D3A1-45A1-818A-8F91BC70B000}" destId="{C2B7E174-6479-4945-A04B-2AC11B7B4253}" srcOrd="1" destOrd="0" presId="urn:microsoft.com/office/officeart/2005/8/layout/list1"/>
    <dgm:cxn modelId="{573B6610-BC64-4742-B857-B4BADC9158A7}" type="presParOf" srcId="{A1B068FA-12EC-4499-A323-BCA7D36D6002}" destId="{2CA1A3DC-8821-404F-B0EA-E2549AB0791D}" srcOrd="25" destOrd="0" presId="urn:microsoft.com/office/officeart/2005/8/layout/list1"/>
    <dgm:cxn modelId="{4E049797-C9FD-451C-ADD4-5B37BCFACB26}" type="presParOf" srcId="{A1B068FA-12EC-4499-A323-BCA7D36D6002}" destId="{979FCDE5-48B4-422B-B705-5E41F1F06BD5}" srcOrd="26" destOrd="0" presId="urn:microsoft.com/office/officeart/2005/8/layout/list1"/>
    <dgm:cxn modelId="{870E9359-F31A-4FF4-9A59-B635C76D29A5}" type="presParOf" srcId="{A1B068FA-12EC-4499-A323-BCA7D36D6002}" destId="{933630DC-C14D-4F49-8EED-0CD77FC137B2}" srcOrd="27" destOrd="0" presId="urn:microsoft.com/office/officeart/2005/8/layout/list1"/>
    <dgm:cxn modelId="{2895B114-F26D-4821-8501-82BE393B5295}" type="presParOf" srcId="{A1B068FA-12EC-4499-A323-BCA7D36D6002}" destId="{D1CC5D0A-CFB1-41F6-B89F-239E1184E675}" srcOrd="28" destOrd="0" presId="urn:microsoft.com/office/officeart/2005/8/layout/list1"/>
    <dgm:cxn modelId="{667C3797-A9CB-4B23-93CF-D1C2D40CFD89}" type="presParOf" srcId="{D1CC5D0A-CFB1-41F6-B89F-239E1184E675}" destId="{4B7C89A0-097E-4A48-A33C-C43AC7C7A7F4}" srcOrd="0" destOrd="0" presId="urn:microsoft.com/office/officeart/2005/8/layout/list1"/>
    <dgm:cxn modelId="{3CCA5BBD-AF5C-458B-AD78-234C5CCACB23}" type="presParOf" srcId="{D1CC5D0A-CFB1-41F6-B89F-239E1184E675}" destId="{EE3115F6-485C-4F61-AA0E-1197C7D67798}" srcOrd="1" destOrd="0" presId="urn:microsoft.com/office/officeart/2005/8/layout/list1"/>
    <dgm:cxn modelId="{0F2D262A-140F-4595-BBF7-C4AB87F2DBB8}" type="presParOf" srcId="{A1B068FA-12EC-4499-A323-BCA7D36D6002}" destId="{47701E05-4EF9-40CB-BAE4-FF5F2FBAE361}" srcOrd="29" destOrd="0" presId="urn:microsoft.com/office/officeart/2005/8/layout/list1"/>
    <dgm:cxn modelId="{666C7374-1575-42B5-B8C5-3D5F46A73F11}" type="presParOf" srcId="{A1B068FA-12EC-4499-A323-BCA7D36D6002}" destId="{B42EC920-55EC-4B85-A5DA-FA744F522947}" srcOrd="30" destOrd="0" presId="urn:microsoft.com/office/officeart/2005/8/layout/list1"/>
    <dgm:cxn modelId="{0075D7B1-A95A-485E-AB34-8A52E95D0FC0}" type="presParOf" srcId="{A1B068FA-12EC-4499-A323-BCA7D36D6002}" destId="{80B02A15-6B2E-41C3-A155-4B6008F1D3D6}" srcOrd="31" destOrd="0" presId="urn:microsoft.com/office/officeart/2005/8/layout/list1"/>
    <dgm:cxn modelId="{7A5F7606-E6B8-4A8D-966B-929B978CDF73}" type="presParOf" srcId="{A1B068FA-12EC-4499-A323-BCA7D36D6002}" destId="{0BF06A01-64A4-4DD7-AE0A-A18652F41A95}" srcOrd="32" destOrd="0" presId="urn:microsoft.com/office/officeart/2005/8/layout/list1"/>
    <dgm:cxn modelId="{496BC702-3A66-4472-95D7-FD94B12EFD2C}" type="presParOf" srcId="{0BF06A01-64A4-4DD7-AE0A-A18652F41A95}" destId="{215E0B8F-0C8D-45B5-BC87-12E1BB989395}" srcOrd="0" destOrd="0" presId="urn:microsoft.com/office/officeart/2005/8/layout/list1"/>
    <dgm:cxn modelId="{59E76E80-6E6C-40A4-A760-86C23F4CDE00}" type="presParOf" srcId="{0BF06A01-64A4-4DD7-AE0A-A18652F41A95}" destId="{748D2908-53B1-41CE-8FB8-F0C68BD45BF6}" srcOrd="1" destOrd="0" presId="urn:microsoft.com/office/officeart/2005/8/layout/list1"/>
    <dgm:cxn modelId="{00F0D135-7E43-4398-8CA6-185734482486}" type="presParOf" srcId="{A1B068FA-12EC-4499-A323-BCA7D36D6002}" destId="{866C52BE-26EB-44B8-83AF-0A7A15038D37}" srcOrd="33" destOrd="0" presId="urn:microsoft.com/office/officeart/2005/8/layout/list1"/>
    <dgm:cxn modelId="{2C561ECE-6729-4907-807E-577475FDF721}" type="presParOf" srcId="{A1B068FA-12EC-4499-A323-BCA7D36D6002}" destId="{F4AA8669-7E38-4CC7-9EA5-DE972593FE1F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EFF702-DEF5-471E-93FB-CE5E71542BC5}" type="doc">
      <dgm:prSet loTypeId="urn:microsoft.com/office/officeart/2005/8/layout/vList3" loCatId="list" qsTypeId="urn:microsoft.com/office/officeart/2005/8/quickstyle/3d4" qsCatId="3D" csTypeId="urn:microsoft.com/office/officeart/2005/8/colors/accent1_2" csCatId="accent1" phldr="1"/>
      <dgm:spPr/>
    </dgm:pt>
    <dgm:pt modelId="{046393FE-0C80-41D9-844D-C7A31A1BD062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хлопки в ладоши; </a:t>
          </a:r>
        </a:p>
      </dgm:t>
    </dgm:pt>
    <dgm:pt modelId="{1AC8AE6F-1FE0-4679-9FAA-194C9898A9AC}" type="parTrans" cxnId="{89DAF58D-6AF6-4DCA-94FC-C278B299373A}">
      <dgm:prSet/>
      <dgm:spPr/>
      <dgm:t>
        <a:bodyPr/>
        <a:lstStyle/>
        <a:p>
          <a:endParaRPr lang="ru-RU"/>
        </a:p>
      </dgm:t>
    </dgm:pt>
    <dgm:pt modelId="{B3C7BF39-B63B-49EE-BF83-6E3503ADF83E}" type="sibTrans" cxnId="{89DAF58D-6AF6-4DCA-94FC-C278B299373A}">
      <dgm:prSet/>
      <dgm:spPr/>
      <dgm:t>
        <a:bodyPr/>
        <a:lstStyle/>
        <a:p>
          <a:endParaRPr lang="ru-RU"/>
        </a:p>
      </dgm:t>
    </dgm:pt>
    <dgm:pt modelId="{FCB2E173-A4E7-4C96-A2B4-01077D316C54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топанье ножками; </a:t>
          </a:r>
        </a:p>
      </dgm:t>
    </dgm:pt>
    <dgm:pt modelId="{7153D092-93F8-402C-950F-8CF326EDFEF5}" type="parTrans" cxnId="{2547B6A0-F272-4A4C-8332-DFD1FBB6E295}">
      <dgm:prSet/>
      <dgm:spPr/>
      <dgm:t>
        <a:bodyPr/>
        <a:lstStyle/>
        <a:p>
          <a:endParaRPr lang="ru-RU"/>
        </a:p>
      </dgm:t>
    </dgm:pt>
    <dgm:pt modelId="{8C9ADEDA-BF97-4A08-92A0-DB438411594F}" type="sibTrans" cxnId="{2547B6A0-F272-4A4C-8332-DFD1FBB6E295}">
      <dgm:prSet/>
      <dgm:spPr/>
      <dgm:t>
        <a:bodyPr/>
        <a:lstStyle/>
        <a:p>
          <a:endParaRPr lang="ru-RU"/>
        </a:p>
      </dgm:t>
    </dgm:pt>
    <dgm:pt modelId="{CD5EB658-0972-48D1-8BA3-8DCE3C577F70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прыжки в определенном ритме; </a:t>
          </a:r>
        </a:p>
      </dgm:t>
    </dgm:pt>
    <dgm:pt modelId="{5A244328-BB4F-4041-9884-7FA7B25600E4}" type="parTrans" cxnId="{2A577D85-2030-4CCF-814A-F6F183E9AE8E}">
      <dgm:prSet/>
      <dgm:spPr/>
      <dgm:t>
        <a:bodyPr/>
        <a:lstStyle/>
        <a:p>
          <a:endParaRPr lang="ru-RU"/>
        </a:p>
      </dgm:t>
    </dgm:pt>
    <dgm:pt modelId="{AD86CB2E-386B-4B63-B771-7B3EBF8AE426}" type="sibTrans" cxnId="{2A577D85-2030-4CCF-814A-F6F183E9AE8E}">
      <dgm:prSet/>
      <dgm:spPr/>
      <dgm:t>
        <a:bodyPr/>
        <a:lstStyle/>
        <a:p>
          <a:endParaRPr lang="ru-RU"/>
        </a:p>
      </dgm:t>
    </dgm:pt>
    <dgm:pt modelId="{5BF71721-B1CF-419D-AD46-CDD2890AA629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проговаривание текстов стихотворений; </a:t>
          </a:r>
        </a:p>
      </dgm:t>
    </dgm:pt>
    <dgm:pt modelId="{11DCF129-394A-4B88-B72B-65898AD207B3}" type="parTrans" cxnId="{ECADAD61-48AF-466D-BE51-72AB43E78121}">
      <dgm:prSet/>
      <dgm:spPr/>
      <dgm:t>
        <a:bodyPr/>
        <a:lstStyle/>
        <a:p>
          <a:endParaRPr lang="ru-RU"/>
        </a:p>
      </dgm:t>
    </dgm:pt>
    <dgm:pt modelId="{66AB8B00-D29A-4AE9-8BF4-C1DA19C65F59}" type="sibTrans" cxnId="{ECADAD61-48AF-466D-BE51-72AB43E78121}">
      <dgm:prSet/>
      <dgm:spPr/>
      <dgm:t>
        <a:bodyPr/>
        <a:lstStyle/>
        <a:p>
          <a:endParaRPr lang="ru-RU"/>
        </a:p>
      </dgm:t>
    </dgm:pt>
    <dgm:pt modelId="{A0555565-8FE8-4A88-A05E-DA184DF37793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танцы; </a:t>
          </a:r>
        </a:p>
      </dgm:t>
    </dgm:pt>
    <dgm:pt modelId="{8B0E1FA1-E83C-42DA-B0AB-8F47E3E9A3C7}" type="parTrans" cxnId="{5C4CE0A8-7B27-4B5E-B647-D95DD5F54949}">
      <dgm:prSet/>
      <dgm:spPr/>
      <dgm:t>
        <a:bodyPr/>
        <a:lstStyle/>
        <a:p>
          <a:endParaRPr lang="ru-RU"/>
        </a:p>
      </dgm:t>
    </dgm:pt>
    <dgm:pt modelId="{AA51CA7B-9C33-4338-B4DB-D778260F1508}" type="sibTrans" cxnId="{5C4CE0A8-7B27-4B5E-B647-D95DD5F54949}">
      <dgm:prSet/>
      <dgm:spPr/>
      <dgm:t>
        <a:bodyPr/>
        <a:lstStyle/>
        <a:p>
          <a:endParaRPr lang="ru-RU"/>
        </a:p>
      </dgm:t>
    </dgm:pt>
    <dgm:pt modelId="{CC5ABF9E-6634-4B03-B08D-82CDE9DFB66D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пение детских песенок.</a:t>
          </a:r>
        </a:p>
      </dgm:t>
    </dgm:pt>
    <dgm:pt modelId="{E1D89B5C-10DF-463E-BAAC-107BFFE92FE1}" type="parTrans" cxnId="{BEF143AC-8E15-4EF9-9CCD-3705D772CE7B}">
      <dgm:prSet/>
      <dgm:spPr/>
      <dgm:t>
        <a:bodyPr/>
        <a:lstStyle/>
        <a:p>
          <a:endParaRPr lang="ru-RU"/>
        </a:p>
      </dgm:t>
    </dgm:pt>
    <dgm:pt modelId="{640D79FF-4FEE-4FFF-A510-D16CC098FE03}" type="sibTrans" cxnId="{BEF143AC-8E15-4EF9-9CCD-3705D772CE7B}">
      <dgm:prSet/>
      <dgm:spPr/>
      <dgm:t>
        <a:bodyPr/>
        <a:lstStyle/>
        <a:p>
          <a:endParaRPr lang="ru-RU"/>
        </a:p>
      </dgm:t>
    </dgm:pt>
    <dgm:pt modelId="{29193E82-A343-4196-997B-3ACDFFBEF6D1}" type="pres">
      <dgm:prSet presAssocID="{C7EFF702-DEF5-471E-93FB-CE5E71542BC5}" presName="linearFlow" presStyleCnt="0">
        <dgm:presLayoutVars>
          <dgm:dir/>
          <dgm:resizeHandles val="exact"/>
        </dgm:presLayoutVars>
      </dgm:prSet>
      <dgm:spPr/>
    </dgm:pt>
    <dgm:pt modelId="{DA2CA0EF-FE3D-4733-8C4A-4088BA3C495F}" type="pres">
      <dgm:prSet presAssocID="{046393FE-0C80-41D9-844D-C7A31A1BD062}" presName="composite" presStyleCnt="0"/>
      <dgm:spPr/>
    </dgm:pt>
    <dgm:pt modelId="{66214C33-1D02-4D7B-805F-864D3FE6CD61}" type="pres">
      <dgm:prSet presAssocID="{046393FE-0C80-41D9-844D-C7A31A1BD062}" presName="imgShp" presStyleLbl="fgImgPlace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6DBC048-CF3C-4FC0-8688-CC15B5528E21}" type="pres">
      <dgm:prSet presAssocID="{046393FE-0C80-41D9-844D-C7A31A1BD062}" presName="txShp" presStyleLbl="node1" presStyleIdx="0" presStyleCnt="6">
        <dgm:presLayoutVars>
          <dgm:bulletEnabled val="1"/>
        </dgm:presLayoutVars>
      </dgm:prSet>
      <dgm:spPr/>
    </dgm:pt>
    <dgm:pt modelId="{0F37F8E9-0E91-47E1-A726-53405A76B44A}" type="pres">
      <dgm:prSet presAssocID="{B3C7BF39-B63B-49EE-BF83-6E3503ADF83E}" presName="spacing" presStyleCnt="0"/>
      <dgm:spPr/>
    </dgm:pt>
    <dgm:pt modelId="{96E119BA-8E96-422E-ACD7-8E391604E1D9}" type="pres">
      <dgm:prSet presAssocID="{FCB2E173-A4E7-4C96-A2B4-01077D316C54}" presName="composite" presStyleCnt="0"/>
      <dgm:spPr/>
    </dgm:pt>
    <dgm:pt modelId="{54C22215-44C7-4EB8-AC52-3D144149D19B}" type="pres">
      <dgm:prSet presAssocID="{FCB2E173-A4E7-4C96-A2B4-01077D316C54}" presName="imgShp" presStyleLbl="fgImgPlace1" presStyleIdx="1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E6F7662-BFF7-40BA-8603-EE4A7662EA3E}" type="pres">
      <dgm:prSet presAssocID="{FCB2E173-A4E7-4C96-A2B4-01077D316C54}" presName="txShp" presStyleLbl="node1" presStyleIdx="1" presStyleCnt="6">
        <dgm:presLayoutVars>
          <dgm:bulletEnabled val="1"/>
        </dgm:presLayoutVars>
      </dgm:prSet>
      <dgm:spPr/>
    </dgm:pt>
    <dgm:pt modelId="{5DC8BAF4-FD93-4106-A0E3-4C03DB503BAF}" type="pres">
      <dgm:prSet presAssocID="{8C9ADEDA-BF97-4A08-92A0-DB438411594F}" presName="spacing" presStyleCnt="0"/>
      <dgm:spPr/>
    </dgm:pt>
    <dgm:pt modelId="{EA2CAC9F-4BA3-4288-8F28-8DB9BDC4271A}" type="pres">
      <dgm:prSet presAssocID="{CD5EB658-0972-48D1-8BA3-8DCE3C577F70}" presName="composite" presStyleCnt="0"/>
      <dgm:spPr/>
    </dgm:pt>
    <dgm:pt modelId="{9B086D8D-F6FF-422A-B8A7-B4FBD48B049C}" type="pres">
      <dgm:prSet presAssocID="{CD5EB658-0972-48D1-8BA3-8DCE3C577F70}" presName="imgShp" presStyleLbl="fgImgPlace1" presStyleIdx="2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FADE7F2-65FF-4362-88CB-3CC98B863709}" type="pres">
      <dgm:prSet presAssocID="{CD5EB658-0972-48D1-8BA3-8DCE3C577F70}" presName="txShp" presStyleLbl="node1" presStyleIdx="2" presStyleCnt="6">
        <dgm:presLayoutVars>
          <dgm:bulletEnabled val="1"/>
        </dgm:presLayoutVars>
      </dgm:prSet>
      <dgm:spPr/>
    </dgm:pt>
    <dgm:pt modelId="{EE1BFE20-F265-4270-86D7-4D2A227BDF28}" type="pres">
      <dgm:prSet presAssocID="{AD86CB2E-386B-4B63-B771-7B3EBF8AE426}" presName="spacing" presStyleCnt="0"/>
      <dgm:spPr/>
    </dgm:pt>
    <dgm:pt modelId="{BEF24566-2A3C-4302-9F84-036E36579ADF}" type="pres">
      <dgm:prSet presAssocID="{A0555565-8FE8-4A88-A05E-DA184DF37793}" presName="composite" presStyleCnt="0"/>
      <dgm:spPr/>
    </dgm:pt>
    <dgm:pt modelId="{277DA4BA-C063-413F-AE5E-8EB98020112B}" type="pres">
      <dgm:prSet presAssocID="{A0555565-8FE8-4A88-A05E-DA184DF37793}" presName="imgShp" presStyleLbl="fgImgPlace1" presStyleIdx="3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9D57EC6-7439-42A9-9796-06E878EF0B58}" type="pres">
      <dgm:prSet presAssocID="{A0555565-8FE8-4A88-A05E-DA184DF37793}" presName="txShp" presStyleLbl="node1" presStyleIdx="3" presStyleCnt="6">
        <dgm:presLayoutVars>
          <dgm:bulletEnabled val="1"/>
        </dgm:presLayoutVars>
      </dgm:prSet>
      <dgm:spPr/>
    </dgm:pt>
    <dgm:pt modelId="{1FB79CE7-05C2-4AB2-B53F-F7EE264C13C0}" type="pres">
      <dgm:prSet presAssocID="{AA51CA7B-9C33-4338-B4DB-D778260F1508}" presName="spacing" presStyleCnt="0"/>
      <dgm:spPr/>
    </dgm:pt>
    <dgm:pt modelId="{5E658890-7D93-46E3-AB54-550BC9A1CCEE}" type="pres">
      <dgm:prSet presAssocID="{5BF71721-B1CF-419D-AD46-CDD2890AA629}" presName="composite" presStyleCnt="0"/>
      <dgm:spPr/>
    </dgm:pt>
    <dgm:pt modelId="{2073E942-2A87-4B8A-BEAE-41EF723393B3}" type="pres">
      <dgm:prSet presAssocID="{5BF71721-B1CF-419D-AD46-CDD2890AA629}" presName="imgShp" presStyleLbl="fgImgPlace1" presStyleIdx="4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46262FA-3844-4E62-A714-901A2849D57E}" type="pres">
      <dgm:prSet presAssocID="{5BF71721-B1CF-419D-AD46-CDD2890AA629}" presName="txShp" presStyleLbl="node1" presStyleIdx="4" presStyleCnt="6">
        <dgm:presLayoutVars>
          <dgm:bulletEnabled val="1"/>
        </dgm:presLayoutVars>
      </dgm:prSet>
      <dgm:spPr/>
    </dgm:pt>
    <dgm:pt modelId="{07B311F8-6141-4F30-9F7E-761C7C86E993}" type="pres">
      <dgm:prSet presAssocID="{66AB8B00-D29A-4AE9-8BF4-C1DA19C65F59}" presName="spacing" presStyleCnt="0"/>
      <dgm:spPr/>
    </dgm:pt>
    <dgm:pt modelId="{77A777AA-FD32-4C08-93E4-9471CCE79BC1}" type="pres">
      <dgm:prSet presAssocID="{CC5ABF9E-6634-4B03-B08D-82CDE9DFB66D}" presName="composite" presStyleCnt="0"/>
      <dgm:spPr/>
    </dgm:pt>
    <dgm:pt modelId="{4EB1B9E6-925C-4035-9AAC-889C31FB6C7D}" type="pres">
      <dgm:prSet presAssocID="{CC5ABF9E-6634-4B03-B08D-82CDE9DFB66D}" presName="imgShp" presStyleLbl="fgImgPlace1" presStyleIdx="5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29C6A5F-943E-42A2-AD6D-915D81EE2C4C}" type="pres">
      <dgm:prSet presAssocID="{CC5ABF9E-6634-4B03-B08D-82CDE9DFB66D}" presName="txShp" presStyleLbl="node1" presStyleIdx="5" presStyleCnt="6">
        <dgm:presLayoutVars>
          <dgm:bulletEnabled val="1"/>
        </dgm:presLayoutVars>
      </dgm:prSet>
      <dgm:spPr/>
    </dgm:pt>
  </dgm:ptLst>
  <dgm:cxnLst>
    <dgm:cxn modelId="{D3EB062A-BBF6-4693-A1FD-6FC814972B78}" type="presOf" srcId="{CC5ABF9E-6634-4B03-B08D-82CDE9DFB66D}" destId="{629C6A5F-943E-42A2-AD6D-915D81EE2C4C}" srcOrd="0" destOrd="0" presId="urn:microsoft.com/office/officeart/2005/8/layout/vList3"/>
    <dgm:cxn modelId="{070BB440-95FC-4602-A42C-58D8F14F883E}" type="presOf" srcId="{046393FE-0C80-41D9-844D-C7A31A1BD062}" destId="{66DBC048-CF3C-4FC0-8688-CC15B5528E21}" srcOrd="0" destOrd="0" presId="urn:microsoft.com/office/officeart/2005/8/layout/vList3"/>
    <dgm:cxn modelId="{ECADAD61-48AF-466D-BE51-72AB43E78121}" srcId="{C7EFF702-DEF5-471E-93FB-CE5E71542BC5}" destId="{5BF71721-B1CF-419D-AD46-CDD2890AA629}" srcOrd="4" destOrd="0" parTransId="{11DCF129-394A-4B88-B72B-65898AD207B3}" sibTransId="{66AB8B00-D29A-4AE9-8BF4-C1DA19C65F59}"/>
    <dgm:cxn modelId="{2147787E-D968-4BC0-8C8F-48CD96C9914D}" type="presOf" srcId="{A0555565-8FE8-4A88-A05E-DA184DF37793}" destId="{C9D57EC6-7439-42A9-9796-06E878EF0B58}" srcOrd="0" destOrd="0" presId="urn:microsoft.com/office/officeart/2005/8/layout/vList3"/>
    <dgm:cxn modelId="{2A577D85-2030-4CCF-814A-F6F183E9AE8E}" srcId="{C7EFF702-DEF5-471E-93FB-CE5E71542BC5}" destId="{CD5EB658-0972-48D1-8BA3-8DCE3C577F70}" srcOrd="2" destOrd="0" parTransId="{5A244328-BB4F-4041-9884-7FA7B25600E4}" sibTransId="{AD86CB2E-386B-4B63-B771-7B3EBF8AE426}"/>
    <dgm:cxn modelId="{5F9E538B-B37A-48B0-AC3C-29023BA2D00F}" type="presOf" srcId="{CD5EB658-0972-48D1-8BA3-8DCE3C577F70}" destId="{4FADE7F2-65FF-4362-88CB-3CC98B863709}" srcOrd="0" destOrd="0" presId="urn:microsoft.com/office/officeart/2005/8/layout/vList3"/>
    <dgm:cxn modelId="{89DAF58D-6AF6-4DCA-94FC-C278B299373A}" srcId="{C7EFF702-DEF5-471E-93FB-CE5E71542BC5}" destId="{046393FE-0C80-41D9-844D-C7A31A1BD062}" srcOrd="0" destOrd="0" parTransId="{1AC8AE6F-1FE0-4679-9FAA-194C9898A9AC}" sibTransId="{B3C7BF39-B63B-49EE-BF83-6E3503ADF83E}"/>
    <dgm:cxn modelId="{2547B6A0-F272-4A4C-8332-DFD1FBB6E295}" srcId="{C7EFF702-DEF5-471E-93FB-CE5E71542BC5}" destId="{FCB2E173-A4E7-4C96-A2B4-01077D316C54}" srcOrd="1" destOrd="0" parTransId="{7153D092-93F8-402C-950F-8CF326EDFEF5}" sibTransId="{8C9ADEDA-BF97-4A08-92A0-DB438411594F}"/>
    <dgm:cxn modelId="{5C4CE0A8-7B27-4B5E-B647-D95DD5F54949}" srcId="{C7EFF702-DEF5-471E-93FB-CE5E71542BC5}" destId="{A0555565-8FE8-4A88-A05E-DA184DF37793}" srcOrd="3" destOrd="0" parTransId="{8B0E1FA1-E83C-42DA-B0AB-8F47E3E9A3C7}" sibTransId="{AA51CA7B-9C33-4338-B4DB-D778260F1508}"/>
    <dgm:cxn modelId="{BEF143AC-8E15-4EF9-9CCD-3705D772CE7B}" srcId="{C7EFF702-DEF5-471E-93FB-CE5E71542BC5}" destId="{CC5ABF9E-6634-4B03-B08D-82CDE9DFB66D}" srcOrd="5" destOrd="0" parTransId="{E1D89B5C-10DF-463E-BAAC-107BFFE92FE1}" sibTransId="{640D79FF-4FEE-4FFF-A510-D16CC098FE03}"/>
    <dgm:cxn modelId="{38FF44C6-D821-4181-A1DD-EF23DA9854F3}" type="presOf" srcId="{C7EFF702-DEF5-471E-93FB-CE5E71542BC5}" destId="{29193E82-A343-4196-997B-3ACDFFBEF6D1}" srcOrd="0" destOrd="0" presId="urn:microsoft.com/office/officeart/2005/8/layout/vList3"/>
    <dgm:cxn modelId="{9B0BBACF-AA17-41D3-90BD-8DFCB155189E}" type="presOf" srcId="{5BF71721-B1CF-419D-AD46-CDD2890AA629}" destId="{546262FA-3844-4E62-A714-901A2849D57E}" srcOrd="0" destOrd="0" presId="urn:microsoft.com/office/officeart/2005/8/layout/vList3"/>
    <dgm:cxn modelId="{D2E1F1ED-71CF-4A91-9057-01B21F2C9598}" type="presOf" srcId="{FCB2E173-A4E7-4C96-A2B4-01077D316C54}" destId="{2E6F7662-BFF7-40BA-8603-EE4A7662EA3E}" srcOrd="0" destOrd="0" presId="urn:microsoft.com/office/officeart/2005/8/layout/vList3"/>
    <dgm:cxn modelId="{64AAD300-5873-4016-8342-606E54992FF4}" type="presParOf" srcId="{29193E82-A343-4196-997B-3ACDFFBEF6D1}" destId="{DA2CA0EF-FE3D-4733-8C4A-4088BA3C495F}" srcOrd="0" destOrd="0" presId="urn:microsoft.com/office/officeart/2005/8/layout/vList3"/>
    <dgm:cxn modelId="{7BE744B8-4595-4FD9-8D9D-26A113C82FCF}" type="presParOf" srcId="{DA2CA0EF-FE3D-4733-8C4A-4088BA3C495F}" destId="{66214C33-1D02-4D7B-805F-864D3FE6CD61}" srcOrd="0" destOrd="0" presId="urn:microsoft.com/office/officeart/2005/8/layout/vList3"/>
    <dgm:cxn modelId="{AAE8B530-CADE-4E85-B651-0D969E322F4A}" type="presParOf" srcId="{DA2CA0EF-FE3D-4733-8C4A-4088BA3C495F}" destId="{66DBC048-CF3C-4FC0-8688-CC15B5528E21}" srcOrd="1" destOrd="0" presId="urn:microsoft.com/office/officeart/2005/8/layout/vList3"/>
    <dgm:cxn modelId="{2D49D47F-563D-494E-81DD-C0A012D732CB}" type="presParOf" srcId="{29193E82-A343-4196-997B-3ACDFFBEF6D1}" destId="{0F37F8E9-0E91-47E1-A726-53405A76B44A}" srcOrd="1" destOrd="0" presId="urn:microsoft.com/office/officeart/2005/8/layout/vList3"/>
    <dgm:cxn modelId="{488A763B-BD05-499C-9BA1-1ED461D3E992}" type="presParOf" srcId="{29193E82-A343-4196-997B-3ACDFFBEF6D1}" destId="{96E119BA-8E96-422E-ACD7-8E391604E1D9}" srcOrd="2" destOrd="0" presId="urn:microsoft.com/office/officeart/2005/8/layout/vList3"/>
    <dgm:cxn modelId="{7188828C-5105-4C18-BD5C-32A7F3EABDC7}" type="presParOf" srcId="{96E119BA-8E96-422E-ACD7-8E391604E1D9}" destId="{54C22215-44C7-4EB8-AC52-3D144149D19B}" srcOrd="0" destOrd="0" presId="urn:microsoft.com/office/officeart/2005/8/layout/vList3"/>
    <dgm:cxn modelId="{5EAFAC8B-3D9C-4AF9-ABBC-AB8FB736FBBF}" type="presParOf" srcId="{96E119BA-8E96-422E-ACD7-8E391604E1D9}" destId="{2E6F7662-BFF7-40BA-8603-EE4A7662EA3E}" srcOrd="1" destOrd="0" presId="urn:microsoft.com/office/officeart/2005/8/layout/vList3"/>
    <dgm:cxn modelId="{68B75316-C9EE-46C1-AAED-20EC0307BCB5}" type="presParOf" srcId="{29193E82-A343-4196-997B-3ACDFFBEF6D1}" destId="{5DC8BAF4-FD93-4106-A0E3-4C03DB503BAF}" srcOrd="3" destOrd="0" presId="urn:microsoft.com/office/officeart/2005/8/layout/vList3"/>
    <dgm:cxn modelId="{C1077DFC-6FCA-4896-BC54-E9F554CD3577}" type="presParOf" srcId="{29193E82-A343-4196-997B-3ACDFFBEF6D1}" destId="{EA2CAC9F-4BA3-4288-8F28-8DB9BDC4271A}" srcOrd="4" destOrd="0" presId="urn:microsoft.com/office/officeart/2005/8/layout/vList3"/>
    <dgm:cxn modelId="{A312B87A-98FC-4AC8-86E9-CBE837A68EE8}" type="presParOf" srcId="{EA2CAC9F-4BA3-4288-8F28-8DB9BDC4271A}" destId="{9B086D8D-F6FF-422A-B8A7-B4FBD48B049C}" srcOrd="0" destOrd="0" presId="urn:microsoft.com/office/officeart/2005/8/layout/vList3"/>
    <dgm:cxn modelId="{F471B70A-2ABF-4D3D-A79A-643D812D3DAD}" type="presParOf" srcId="{EA2CAC9F-4BA3-4288-8F28-8DB9BDC4271A}" destId="{4FADE7F2-65FF-4362-88CB-3CC98B863709}" srcOrd="1" destOrd="0" presId="urn:microsoft.com/office/officeart/2005/8/layout/vList3"/>
    <dgm:cxn modelId="{ADF65EF2-20A3-4585-9021-D3F56857CF92}" type="presParOf" srcId="{29193E82-A343-4196-997B-3ACDFFBEF6D1}" destId="{EE1BFE20-F265-4270-86D7-4D2A227BDF28}" srcOrd="5" destOrd="0" presId="urn:microsoft.com/office/officeart/2005/8/layout/vList3"/>
    <dgm:cxn modelId="{B463081D-F5EA-4A13-A0B4-9F5C3BA6D9D3}" type="presParOf" srcId="{29193E82-A343-4196-997B-3ACDFFBEF6D1}" destId="{BEF24566-2A3C-4302-9F84-036E36579ADF}" srcOrd="6" destOrd="0" presId="urn:microsoft.com/office/officeart/2005/8/layout/vList3"/>
    <dgm:cxn modelId="{1C33EDD5-E0DA-4440-99CE-2B64371F2EC0}" type="presParOf" srcId="{BEF24566-2A3C-4302-9F84-036E36579ADF}" destId="{277DA4BA-C063-413F-AE5E-8EB98020112B}" srcOrd="0" destOrd="0" presId="urn:microsoft.com/office/officeart/2005/8/layout/vList3"/>
    <dgm:cxn modelId="{1E7ADCDB-2D68-4F09-AAFC-51D5B980B1C2}" type="presParOf" srcId="{BEF24566-2A3C-4302-9F84-036E36579ADF}" destId="{C9D57EC6-7439-42A9-9796-06E878EF0B58}" srcOrd="1" destOrd="0" presId="urn:microsoft.com/office/officeart/2005/8/layout/vList3"/>
    <dgm:cxn modelId="{E2589B89-3FA7-4A27-8205-97B39A42A5D8}" type="presParOf" srcId="{29193E82-A343-4196-997B-3ACDFFBEF6D1}" destId="{1FB79CE7-05C2-4AB2-B53F-F7EE264C13C0}" srcOrd="7" destOrd="0" presId="urn:microsoft.com/office/officeart/2005/8/layout/vList3"/>
    <dgm:cxn modelId="{EFBAF714-2167-4594-883C-0C6EB11A902D}" type="presParOf" srcId="{29193E82-A343-4196-997B-3ACDFFBEF6D1}" destId="{5E658890-7D93-46E3-AB54-550BC9A1CCEE}" srcOrd="8" destOrd="0" presId="urn:microsoft.com/office/officeart/2005/8/layout/vList3"/>
    <dgm:cxn modelId="{15A2C616-671A-4AAC-93BE-0E318E7AD541}" type="presParOf" srcId="{5E658890-7D93-46E3-AB54-550BC9A1CCEE}" destId="{2073E942-2A87-4B8A-BEAE-41EF723393B3}" srcOrd="0" destOrd="0" presId="urn:microsoft.com/office/officeart/2005/8/layout/vList3"/>
    <dgm:cxn modelId="{480D1348-8C16-4B36-B5FB-CAA56007512C}" type="presParOf" srcId="{5E658890-7D93-46E3-AB54-550BC9A1CCEE}" destId="{546262FA-3844-4E62-A714-901A2849D57E}" srcOrd="1" destOrd="0" presId="urn:microsoft.com/office/officeart/2005/8/layout/vList3"/>
    <dgm:cxn modelId="{BD3952FA-2A78-4564-A031-76D491E51465}" type="presParOf" srcId="{29193E82-A343-4196-997B-3ACDFFBEF6D1}" destId="{07B311F8-6141-4F30-9F7E-761C7C86E993}" srcOrd="9" destOrd="0" presId="urn:microsoft.com/office/officeart/2005/8/layout/vList3"/>
    <dgm:cxn modelId="{B1B57B61-6DFF-4A7E-B5D9-772AA8E376BB}" type="presParOf" srcId="{29193E82-A343-4196-997B-3ACDFFBEF6D1}" destId="{77A777AA-FD32-4C08-93E4-9471CCE79BC1}" srcOrd="10" destOrd="0" presId="urn:microsoft.com/office/officeart/2005/8/layout/vList3"/>
    <dgm:cxn modelId="{57CEA974-811B-47C2-B776-868ADD0D5F17}" type="presParOf" srcId="{77A777AA-FD32-4C08-93E4-9471CCE79BC1}" destId="{4EB1B9E6-925C-4035-9AAC-889C31FB6C7D}" srcOrd="0" destOrd="0" presId="urn:microsoft.com/office/officeart/2005/8/layout/vList3"/>
    <dgm:cxn modelId="{E24BCDBF-DE4B-4E10-8726-478627EE7CB9}" type="presParOf" srcId="{77A777AA-FD32-4C08-93E4-9471CCE79BC1}" destId="{629C6A5F-943E-42A2-AD6D-915D81EE2C4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E040B6-266D-4A32-8B02-CBDB49BBF5B1}" type="doc">
      <dgm:prSet loTypeId="urn:microsoft.com/office/officeart/2005/8/layout/targe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60A19C3-D896-4A63-85CE-5AD20B3C9CC8}">
      <dgm:prSet phldrT="[Текст]"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Тормошение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возня</a:t>
          </a:r>
        </a:p>
      </dgm:t>
    </dgm:pt>
    <dgm:pt modelId="{E9683D79-D3D6-4B59-8634-845CB212DD1F}" type="parTrans" cxnId="{24B8A489-3A7D-4E19-9312-4E800A42E242}">
      <dgm:prSet/>
      <dgm:spPr/>
      <dgm:t>
        <a:bodyPr/>
        <a:lstStyle/>
        <a:p>
          <a:endParaRPr lang="ru-RU"/>
        </a:p>
      </dgm:t>
    </dgm:pt>
    <dgm:pt modelId="{5F84C507-2D53-4920-928D-1C5FF6659DA8}" type="sibTrans" cxnId="{24B8A489-3A7D-4E19-9312-4E800A42E242}">
      <dgm:prSet/>
      <dgm:spPr/>
      <dgm:t>
        <a:bodyPr/>
        <a:lstStyle/>
        <a:p>
          <a:endParaRPr lang="ru-RU"/>
        </a:p>
      </dgm:t>
    </dgm:pt>
    <dgm:pt modelId="{9A521F79-DF42-4663-879F-60E763BD17D1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Догоню-догоню, поймаю-поймаю</a:t>
          </a:r>
        </a:p>
      </dgm:t>
    </dgm:pt>
    <dgm:pt modelId="{3FD53218-F385-4407-85AC-5F7F824098A9}" type="parTrans" cxnId="{931FEBC9-CEA6-427F-8986-21EA3B37B957}">
      <dgm:prSet/>
      <dgm:spPr/>
      <dgm:t>
        <a:bodyPr/>
        <a:lstStyle/>
        <a:p>
          <a:endParaRPr lang="ru-RU"/>
        </a:p>
      </dgm:t>
    </dgm:pt>
    <dgm:pt modelId="{6B60CFA8-6EE6-4972-B095-54E8C8FE2A78}" type="sibTrans" cxnId="{931FEBC9-CEA6-427F-8986-21EA3B37B957}">
      <dgm:prSet/>
      <dgm:spPr/>
      <dgm:t>
        <a:bodyPr/>
        <a:lstStyle/>
        <a:p>
          <a:endParaRPr lang="ru-RU"/>
        </a:p>
      </dgm:t>
    </dgm:pt>
    <dgm:pt modelId="{DDA8C0F2-C4AE-4A45-AD80-166A92811FC3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Змейка</a:t>
          </a:r>
        </a:p>
      </dgm:t>
    </dgm:pt>
    <dgm:pt modelId="{3922FBAA-EDBC-405C-A478-BE8B16FEF544}" type="parTrans" cxnId="{65B2F187-083B-499D-A783-E2DA7C646DB6}">
      <dgm:prSet/>
      <dgm:spPr/>
      <dgm:t>
        <a:bodyPr/>
        <a:lstStyle/>
        <a:p>
          <a:endParaRPr lang="ru-RU"/>
        </a:p>
      </dgm:t>
    </dgm:pt>
    <dgm:pt modelId="{FC6247FB-30D1-4403-B523-183740CBA5B2}" type="sibTrans" cxnId="{65B2F187-083B-499D-A783-E2DA7C646DB6}">
      <dgm:prSet/>
      <dgm:spPr/>
      <dgm:t>
        <a:bodyPr/>
        <a:lstStyle/>
        <a:p>
          <a:endParaRPr lang="ru-RU"/>
        </a:p>
      </dgm:t>
    </dgm:pt>
    <dgm:pt modelId="{2D004401-26F8-4F0F-A3AB-2F39C8EB0CFD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Самолетики</a:t>
          </a:r>
        </a:p>
      </dgm:t>
    </dgm:pt>
    <dgm:pt modelId="{D76A9CF0-5BE6-4E1C-B5A1-D3F4A66AD3C5}" type="parTrans" cxnId="{894E7183-34E7-4558-AE8A-8F4AD8196CD3}">
      <dgm:prSet/>
      <dgm:spPr/>
      <dgm:t>
        <a:bodyPr/>
        <a:lstStyle/>
        <a:p>
          <a:endParaRPr lang="ru-RU"/>
        </a:p>
      </dgm:t>
    </dgm:pt>
    <dgm:pt modelId="{CFD61F07-ACFD-4F26-BB03-A0F28F4DFC68}" type="sibTrans" cxnId="{894E7183-34E7-4558-AE8A-8F4AD8196CD3}">
      <dgm:prSet/>
      <dgm:spPr/>
      <dgm:t>
        <a:bodyPr/>
        <a:lstStyle/>
        <a:p>
          <a:endParaRPr lang="ru-RU"/>
        </a:p>
      </dgm:t>
    </dgm:pt>
    <dgm:pt modelId="{3721A5F9-D56B-4594-A498-00C96BA7064A}" type="pres">
      <dgm:prSet presAssocID="{61E040B6-266D-4A32-8B02-CBDB49BBF5B1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86B3F8B6-D8BB-4BFF-88F4-B9BF416C55E5}" type="pres">
      <dgm:prSet presAssocID="{D60A19C3-D896-4A63-85CE-5AD20B3C9CC8}" presName="circle1" presStyleLbl="node1" presStyleIdx="0" presStyleCnt="4"/>
      <dgm:spPr/>
    </dgm:pt>
    <dgm:pt modelId="{85DBAEC9-EDE8-416B-8EE0-DD96AAB2CFBD}" type="pres">
      <dgm:prSet presAssocID="{D60A19C3-D896-4A63-85CE-5AD20B3C9CC8}" presName="space" presStyleCnt="0"/>
      <dgm:spPr/>
    </dgm:pt>
    <dgm:pt modelId="{E59881C6-BB64-4E72-9764-CC6B8CA17074}" type="pres">
      <dgm:prSet presAssocID="{D60A19C3-D896-4A63-85CE-5AD20B3C9CC8}" presName="rect1" presStyleLbl="alignAcc1" presStyleIdx="0" presStyleCnt="4"/>
      <dgm:spPr/>
    </dgm:pt>
    <dgm:pt modelId="{87ED5713-E73A-4C02-90B7-D1D81BF75F28}" type="pres">
      <dgm:prSet presAssocID="{9A521F79-DF42-4663-879F-60E763BD17D1}" presName="vertSpace2" presStyleLbl="node1" presStyleIdx="0" presStyleCnt="4"/>
      <dgm:spPr/>
    </dgm:pt>
    <dgm:pt modelId="{D7756EF9-684B-468F-A974-8151EDDD56DA}" type="pres">
      <dgm:prSet presAssocID="{9A521F79-DF42-4663-879F-60E763BD17D1}" presName="circle2" presStyleLbl="node1" presStyleIdx="1" presStyleCnt="4"/>
      <dgm:spPr/>
    </dgm:pt>
    <dgm:pt modelId="{016F05F6-F361-40BD-8EB6-24A00EC73ABA}" type="pres">
      <dgm:prSet presAssocID="{9A521F79-DF42-4663-879F-60E763BD17D1}" presName="rect2" presStyleLbl="alignAcc1" presStyleIdx="1" presStyleCnt="4"/>
      <dgm:spPr/>
    </dgm:pt>
    <dgm:pt modelId="{59D7281D-2257-42BD-8EBE-1E269C098BD8}" type="pres">
      <dgm:prSet presAssocID="{DDA8C0F2-C4AE-4A45-AD80-166A92811FC3}" presName="vertSpace3" presStyleLbl="node1" presStyleIdx="1" presStyleCnt="4"/>
      <dgm:spPr/>
    </dgm:pt>
    <dgm:pt modelId="{7511B3FB-EB92-4FC3-8CF6-FB4BFEAB6A6F}" type="pres">
      <dgm:prSet presAssocID="{DDA8C0F2-C4AE-4A45-AD80-166A92811FC3}" presName="circle3" presStyleLbl="node1" presStyleIdx="2" presStyleCnt="4"/>
      <dgm:spPr/>
    </dgm:pt>
    <dgm:pt modelId="{E6D33D5C-922F-45B1-8880-EF0C6E3E05E1}" type="pres">
      <dgm:prSet presAssocID="{DDA8C0F2-C4AE-4A45-AD80-166A92811FC3}" presName="rect3" presStyleLbl="alignAcc1" presStyleIdx="2" presStyleCnt="4"/>
      <dgm:spPr/>
    </dgm:pt>
    <dgm:pt modelId="{48C85804-621F-4230-9A0E-D6968F37E5A5}" type="pres">
      <dgm:prSet presAssocID="{2D004401-26F8-4F0F-A3AB-2F39C8EB0CFD}" presName="vertSpace4" presStyleLbl="node1" presStyleIdx="2" presStyleCnt="4"/>
      <dgm:spPr/>
    </dgm:pt>
    <dgm:pt modelId="{845D7F5C-3853-4105-BD4F-F20691F60A32}" type="pres">
      <dgm:prSet presAssocID="{2D004401-26F8-4F0F-A3AB-2F39C8EB0CFD}" presName="circle4" presStyleLbl="node1" presStyleIdx="3" presStyleCnt="4"/>
      <dgm:spPr/>
    </dgm:pt>
    <dgm:pt modelId="{F0139B9A-9CC0-40B2-B947-BB9D6F713362}" type="pres">
      <dgm:prSet presAssocID="{2D004401-26F8-4F0F-A3AB-2F39C8EB0CFD}" presName="rect4" presStyleLbl="alignAcc1" presStyleIdx="3" presStyleCnt="4"/>
      <dgm:spPr/>
    </dgm:pt>
    <dgm:pt modelId="{157AF0CB-2814-4130-B674-647038DB2413}" type="pres">
      <dgm:prSet presAssocID="{D60A19C3-D896-4A63-85CE-5AD20B3C9CC8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1E973AF4-33E3-4A0B-BA0E-A841E58CFB76}" type="pres">
      <dgm:prSet presAssocID="{9A521F79-DF42-4663-879F-60E763BD17D1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BFFB05AF-4B18-491C-B55A-96D42E43898A}" type="pres">
      <dgm:prSet presAssocID="{DDA8C0F2-C4AE-4A45-AD80-166A92811FC3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E703212F-C6E1-42A1-9931-429D9CA56224}" type="pres">
      <dgm:prSet presAssocID="{2D004401-26F8-4F0F-A3AB-2F39C8EB0CFD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C37E7407-89CC-4D4A-8F12-2D5DA8C4CBF9}" type="presOf" srcId="{D60A19C3-D896-4A63-85CE-5AD20B3C9CC8}" destId="{157AF0CB-2814-4130-B674-647038DB2413}" srcOrd="1" destOrd="0" presId="urn:microsoft.com/office/officeart/2005/8/layout/target3"/>
    <dgm:cxn modelId="{B4F9E722-FFB1-4966-BB03-11C9876BECC3}" type="presOf" srcId="{9A521F79-DF42-4663-879F-60E763BD17D1}" destId="{1E973AF4-33E3-4A0B-BA0E-A841E58CFB76}" srcOrd="1" destOrd="0" presId="urn:microsoft.com/office/officeart/2005/8/layout/target3"/>
    <dgm:cxn modelId="{CB22E625-89F7-4D61-9A2F-3677497067BD}" type="presOf" srcId="{D60A19C3-D896-4A63-85CE-5AD20B3C9CC8}" destId="{E59881C6-BB64-4E72-9764-CC6B8CA17074}" srcOrd="0" destOrd="0" presId="urn:microsoft.com/office/officeart/2005/8/layout/target3"/>
    <dgm:cxn modelId="{16A4AE31-592D-4D82-B1C2-EFAA731EDB55}" type="presOf" srcId="{61E040B6-266D-4A32-8B02-CBDB49BBF5B1}" destId="{3721A5F9-D56B-4594-A498-00C96BA7064A}" srcOrd="0" destOrd="0" presId="urn:microsoft.com/office/officeart/2005/8/layout/target3"/>
    <dgm:cxn modelId="{82D9B638-9F63-4859-9C37-0A0B3EB83A47}" type="presOf" srcId="{2D004401-26F8-4F0F-A3AB-2F39C8EB0CFD}" destId="{F0139B9A-9CC0-40B2-B947-BB9D6F713362}" srcOrd="0" destOrd="0" presId="urn:microsoft.com/office/officeart/2005/8/layout/target3"/>
    <dgm:cxn modelId="{D254F056-51B0-4560-98A8-A8FD4CA92AEB}" type="presOf" srcId="{DDA8C0F2-C4AE-4A45-AD80-166A92811FC3}" destId="{BFFB05AF-4B18-491C-B55A-96D42E43898A}" srcOrd="1" destOrd="0" presId="urn:microsoft.com/office/officeart/2005/8/layout/target3"/>
    <dgm:cxn modelId="{894E7183-34E7-4558-AE8A-8F4AD8196CD3}" srcId="{61E040B6-266D-4A32-8B02-CBDB49BBF5B1}" destId="{2D004401-26F8-4F0F-A3AB-2F39C8EB0CFD}" srcOrd="3" destOrd="0" parTransId="{D76A9CF0-5BE6-4E1C-B5A1-D3F4A66AD3C5}" sibTransId="{CFD61F07-ACFD-4F26-BB03-A0F28F4DFC68}"/>
    <dgm:cxn modelId="{65B2F187-083B-499D-A783-E2DA7C646DB6}" srcId="{61E040B6-266D-4A32-8B02-CBDB49BBF5B1}" destId="{DDA8C0F2-C4AE-4A45-AD80-166A92811FC3}" srcOrd="2" destOrd="0" parTransId="{3922FBAA-EDBC-405C-A478-BE8B16FEF544}" sibTransId="{FC6247FB-30D1-4403-B523-183740CBA5B2}"/>
    <dgm:cxn modelId="{24B8A489-3A7D-4E19-9312-4E800A42E242}" srcId="{61E040B6-266D-4A32-8B02-CBDB49BBF5B1}" destId="{D60A19C3-D896-4A63-85CE-5AD20B3C9CC8}" srcOrd="0" destOrd="0" parTransId="{E9683D79-D3D6-4B59-8634-845CB212DD1F}" sibTransId="{5F84C507-2D53-4920-928D-1C5FF6659DA8}"/>
    <dgm:cxn modelId="{E2D3988B-E216-4B22-8857-FF686452272F}" type="presOf" srcId="{9A521F79-DF42-4663-879F-60E763BD17D1}" destId="{016F05F6-F361-40BD-8EB6-24A00EC73ABA}" srcOrd="0" destOrd="0" presId="urn:microsoft.com/office/officeart/2005/8/layout/target3"/>
    <dgm:cxn modelId="{1EF9DE8F-78B0-4388-BACB-7BC4F3862596}" type="presOf" srcId="{2D004401-26F8-4F0F-A3AB-2F39C8EB0CFD}" destId="{E703212F-C6E1-42A1-9931-429D9CA56224}" srcOrd="1" destOrd="0" presId="urn:microsoft.com/office/officeart/2005/8/layout/target3"/>
    <dgm:cxn modelId="{341DD190-7E61-4B15-B6BF-49DF351DD900}" type="presOf" srcId="{DDA8C0F2-C4AE-4A45-AD80-166A92811FC3}" destId="{E6D33D5C-922F-45B1-8880-EF0C6E3E05E1}" srcOrd="0" destOrd="0" presId="urn:microsoft.com/office/officeart/2005/8/layout/target3"/>
    <dgm:cxn modelId="{931FEBC9-CEA6-427F-8986-21EA3B37B957}" srcId="{61E040B6-266D-4A32-8B02-CBDB49BBF5B1}" destId="{9A521F79-DF42-4663-879F-60E763BD17D1}" srcOrd="1" destOrd="0" parTransId="{3FD53218-F385-4407-85AC-5F7F824098A9}" sibTransId="{6B60CFA8-6EE6-4972-B095-54E8C8FE2A78}"/>
    <dgm:cxn modelId="{50C3AAE4-AC40-43D4-B21F-8EAF0E5989A7}" type="presParOf" srcId="{3721A5F9-D56B-4594-A498-00C96BA7064A}" destId="{86B3F8B6-D8BB-4BFF-88F4-B9BF416C55E5}" srcOrd="0" destOrd="0" presId="urn:microsoft.com/office/officeart/2005/8/layout/target3"/>
    <dgm:cxn modelId="{121BC030-243A-4AB6-BF18-E3F320F48F56}" type="presParOf" srcId="{3721A5F9-D56B-4594-A498-00C96BA7064A}" destId="{85DBAEC9-EDE8-416B-8EE0-DD96AAB2CFBD}" srcOrd="1" destOrd="0" presId="urn:microsoft.com/office/officeart/2005/8/layout/target3"/>
    <dgm:cxn modelId="{10EEE1CC-285E-4C40-AD60-21F1FB43D150}" type="presParOf" srcId="{3721A5F9-D56B-4594-A498-00C96BA7064A}" destId="{E59881C6-BB64-4E72-9764-CC6B8CA17074}" srcOrd="2" destOrd="0" presId="urn:microsoft.com/office/officeart/2005/8/layout/target3"/>
    <dgm:cxn modelId="{1AF6B9E4-935A-4D55-919F-9A6D5F6E0211}" type="presParOf" srcId="{3721A5F9-D56B-4594-A498-00C96BA7064A}" destId="{87ED5713-E73A-4C02-90B7-D1D81BF75F28}" srcOrd="3" destOrd="0" presId="urn:microsoft.com/office/officeart/2005/8/layout/target3"/>
    <dgm:cxn modelId="{41173489-23DC-466B-A45C-0E2068E94A54}" type="presParOf" srcId="{3721A5F9-D56B-4594-A498-00C96BA7064A}" destId="{D7756EF9-684B-468F-A974-8151EDDD56DA}" srcOrd="4" destOrd="0" presId="urn:microsoft.com/office/officeart/2005/8/layout/target3"/>
    <dgm:cxn modelId="{21045D23-6E1E-4952-B74C-9A60709E0C6A}" type="presParOf" srcId="{3721A5F9-D56B-4594-A498-00C96BA7064A}" destId="{016F05F6-F361-40BD-8EB6-24A00EC73ABA}" srcOrd="5" destOrd="0" presId="urn:microsoft.com/office/officeart/2005/8/layout/target3"/>
    <dgm:cxn modelId="{7ACC0554-10BF-4158-B4B6-C60CB420B640}" type="presParOf" srcId="{3721A5F9-D56B-4594-A498-00C96BA7064A}" destId="{59D7281D-2257-42BD-8EBE-1E269C098BD8}" srcOrd="6" destOrd="0" presId="urn:microsoft.com/office/officeart/2005/8/layout/target3"/>
    <dgm:cxn modelId="{8BDEE25E-8D3E-480B-8441-382EA579D933}" type="presParOf" srcId="{3721A5F9-D56B-4594-A498-00C96BA7064A}" destId="{7511B3FB-EB92-4FC3-8CF6-FB4BFEAB6A6F}" srcOrd="7" destOrd="0" presId="urn:microsoft.com/office/officeart/2005/8/layout/target3"/>
    <dgm:cxn modelId="{9B06C6D2-F5D1-4FE2-8B42-0EA6F86C0EEA}" type="presParOf" srcId="{3721A5F9-D56B-4594-A498-00C96BA7064A}" destId="{E6D33D5C-922F-45B1-8880-EF0C6E3E05E1}" srcOrd="8" destOrd="0" presId="urn:microsoft.com/office/officeart/2005/8/layout/target3"/>
    <dgm:cxn modelId="{22C4FA3C-C073-4B48-8635-4C2AFAE8D026}" type="presParOf" srcId="{3721A5F9-D56B-4594-A498-00C96BA7064A}" destId="{48C85804-621F-4230-9A0E-D6968F37E5A5}" srcOrd="9" destOrd="0" presId="urn:microsoft.com/office/officeart/2005/8/layout/target3"/>
    <dgm:cxn modelId="{8E1ABFE1-3A07-4EEA-A072-7FD1F381B7A6}" type="presParOf" srcId="{3721A5F9-D56B-4594-A498-00C96BA7064A}" destId="{845D7F5C-3853-4105-BD4F-F20691F60A32}" srcOrd="10" destOrd="0" presId="urn:microsoft.com/office/officeart/2005/8/layout/target3"/>
    <dgm:cxn modelId="{558C8392-589B-4F7E-B351-A4983F2348F9}" type="presParOf" srcId="{3721A5F9-D56B-4594-A498-00C96BA7064A}" destId="{F0139B9A-9CC0-40B2-B947-BB9D6F713362}" srcOrd="11" destOrd="0" presId="urn:microsoft.com/office/officeart/2005/8/layout/target3"/>
    <dgm:cxn modelId="{04704678-716B-4DFC-9B3D-E14919D1F0DA}" type="presParOf" srcId="{3721A5F9-D56B-4594-A498-00C96BA7064A}" destId="{157AF0CB-2814-4130-B674-647038DB2413}" srcOrd="12" destOrd="0" presId="urn:microsoft.com/office/officeart/2005/8/layout/target3"/>
    <dgm:cxn modelId="{1A5113B1-2B61-43BF-B10B-3E450D5CA8B0}" type="presParOf" srcId="{3721A5F9-D56B-4594-A498-00C96BA7064A}" destId="{1E973AF4-33E3-4A0B-BA0E-A841E58CFB76}" srcOrd="13" destOrd="0" presId="urn:microsoft.com/office/officeart/2005/8/layout/target3"/>
    <dgm:cxn modelId="{F8D54C03-EE91-4BD7-B95D-80206081337D}" type="presParOf" srcId="{3721A5F9-D56B-4594-A498-00C96BA7064A}" destId="{BFFB05AF-4B18-491C-B55A-96D42E43898A}" srcOrd="14" destOrd="0" presId="urn:microsoft.com/office/officeart/2005/8/layout/target3"/>
    <dgm:cxn modelId="{5584D212-C89A-47BF-8034-942198DAE777}" type="presParOf" srcId="{3721A5F9-D56B-4594-A498-00C96BA7064A}" destId="{E703212F-C6E1-42A1-9931-429D9CA56224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D470F-6D42-4E84-887A-4FCB1E784BEB}">
      <dsp:nvSpPr>
        <dsp:cNvPr id="0" name=""/>
        <dsp:cNvSpPr/>
      </dsp:nvSpPr>
      <dsp:spPr>
        <a:xfrm rot="5400000">
          <a:off x="-231593" y="249747"/>
          <a:ext cx="1543955" cy="108076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этап</a:t>
          </a:r>
        </a:p>
      </dsp:txBody>
      <dsp:txXfrm rot="-5400000">
        <a:off x="1" y="558537"/>
        <a:ext cx="1080768" cy="463187"/>
      </dsp:txXfrm>
    </dsp:sp>
    <dsp:sp modelId="{91C01ED7-0D07-4542-BCF4-1AB9024A5655}">
      <dsp:nvSpPr>
        <dsp:cNvPr id="0" name=""/>
        <dsp:cNvSpPr/>
      </dsp:nvSpPr>
      <dsp:spPr>
        <a:xfrm rot="5400000">
          <a:off x="4070783" y="-2987037"/>
          <a:ext cx="1004098" cy="69841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Установление контакта</a:t>
          </a:r>
        </a:p>
      </dsp:txBody>
      <dsp:txXfrm rot="-5400000">
        <a:off x="1080769" y="51993"/>
        <a:ext cx="6935111" cy="906066"/>
      </dsp:txXfrm>
    </dsp:sp>
    <dsp:sp modelId="{5DA3393D-B727-49EE-BE0D-2139E10CC63F}">
      <dsp:nvSpPr>
        <dsp:cNvPr id="0" name=""/>
        <dsp:cNvSpPr/>
      </dsp:nvSpPr>
      <dsp:spPr>
        <a:xfrm rot="5400000">
          <a:off x="-231593" y="1583851"/>
          <a:ext cx="1543955" cy="1080768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II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этап</a:t>
          </a:r>
        </a:p>
      </dsp:txBody>
      <dsp:txXfrm rot="-5400000">
        <a:off x="1" y="1892641"/>
        <a:ext cx="1080768" cy="463187"/>
      </dsp:txXfrm>
    </dsp:sp>
    <dsp:sp modelId="{9140B752-97A3-4AB1-9288-B4AD60009571}">
      <dsp:nvSpPr>
        <dsp:cNvPr id="0" name=""/>
        <dsp:cNvSpPr/>
      </dsp:nvSpPr>
      <dsp:spPr>
        <a:xfrm rot="5400000">
          <a:off x="4071046" y="-1638019"/>
          <a:ext cx="1003571" cy="69841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Установление зрительного контакта, формирование начальных коммуникативных навыков</a:t>
          </a:r>
        </a:p>
      </dsp:txBody>
      <dsp:txXfrm rot="-5400000">
        <a:off x="1080768" y="1401249"/>
        <a:ext cx="6935137" cy="905591"/>
      </dsp:txXfrm>
    </dsp:sp>
    <dsp:sp modelId="{2BD336E5-ECBF-47A8-B4D5-428E3C861DB0}">
      <dsp:nvSpPr>
        <dsp:cNvPr id="0" name=""/>
        <dsp:cNvSpPr/>
      </dsp:nvSpPr>
      <dsp:spPr>
        <a:xfrm rot="5400000">
          <a:off x="-231593" y="2933133"/>
          <a:ext cx="1543955" cy="1080768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III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этап</a:t>
          </a:r>
        </a:p>
      </dsp:txBody>
      <dsp:txXfrm rot="-5400000">
        <a:off x="1" y="3241923"/>
        <a:ext cx="1080768" cy="463187"/>
      </dsp:txXfrm>
    </dsp:sp>
    <dsp:sp modelId="{4AF04E51-F44D-4391-9216-59D4929744A2}">
      <dsp:nvSpPr>
        <dsp:cNvPr id="0" name=""/>
        <dsp:cNvSpPr/>
      </dsp:nvSpPr>
      <dsp:spPr>
        <a:xfrm rot="5400000">
          <a:off x="4071046" y="-288738"/>
          <a:ext cx="1003571" cy="69841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Формирование активного взаимодействия со взрослым</a:t>
          </a:r>
        </a:p>
      </dsp:txBody>
      <dsp:txXfrm rot="-5400000">
        <a:off x="1080768" y="2750530"/>
        <a:ext cx="6935137" cy="9055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4B508-88BA-4BB5-B12F-E954228B9934}">
      <dsp:nvSpPr>
        <dsp:cNvPr id="0" name=""/>
        <dsp:cNvSpPr/>
      </dsp:nvSpPr>
      <dsp:spPr>
        <a:xfrm>
          <a:off x="2860982" y="1531"/>
          <a:ext cx="4291473" cy="829112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700" kern="1200" dirty="0">
              <a:latin typeface="Times New Roman" pitchFamily="18" charset="0"/>
              <a:cs typeface="Times New Roman" pitchFamily="18" charset="0"/>
            </a:rPr>
            <a:t>говорить громко.</a:t>
          </a:r>
        </a:p>
      </dsp:txBody>
      <dsp:txXfrm>
        <a:off x="2901456" y="42005"/>
        <a:ext cx="4210525" cy="748164"/>
      </dsp:txXfrm>
    </dsp:sp>
    <dsp:sp modelId="{FEA6DBF2-5C60-401B-86BC-C558107216F8}">
      <dsp:nvSpPr>
        <dsp:cNvPr id="0" name=""/>
        <dsp:cNvSpPr/>
      </dsp:nvSpPr>
      <dsp:spPr>
        <a:xfrm>
          <a:off x="0" y="1531"/>
          <a:ext cx="2860982" cy="829112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</a:t>
          </a:r>
        </a:p>
      </dsp:txBody>
      <dsp:txXfrm>
        <a:off x="40474" y="42005"/>
        <a:ext cx="2780034" cy="748164"/>
      </dsp:txXfrm>
    </dsp:sp>
    <dsp:sp modelId="{780A5E94-EFC1-4796-9C35-3B941806E622}">
      <dsp:nvSpPr>
        <dsp:cNvPr id="0" name=""/>
        <dsp:cNvSpPr/>
      </dsp:nvSpPr>
      <dsp:spPr>
        <a:xfrm>
          <a:off x="2860982" y="913555"/>
          <a:ext cx="4291473" cy="829112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700" kern="1200">
              <a:latin typeface="Times New Roman" pitchFamily="18" charset="0"/>
              <a:cs typeface="Times New Roman" pitchFamily="18" charset="0"/>
            </a:rPr>
            <a:t>делать резких движений.</a:t>
          </a:r>
        </a:p>
      </dsp:txBody>
      <dsp:txXfrm>
        <a:off x="2901456" y="954029"/>
        <a:ext cx="4210525" cy="748164"/>
      </dsp:txXfrm>
    </dsp:sp>
    <dsp:sp modelId="{621A801A-E7CD-440F-90AD-C78FA2DAE3F3}">
      <dsp:nvSpPr>
        <dsp:cNvPr id="0" name=""/>
        <dsp:cNvSpPr/>
      </dsp:nvSpPr>
      <dsp:spPr>
        <a:xfrm>
          <a:off x="0" y="913555"/>
          <a:ext cx="2860982" cy="829112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200" b="1" i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</a:t>
          </a:r>
          <a:endParaRPr lang="ru-RU" sz="4200" b="1" i="0" kern="1200" dirty="0">
            <a:solidFill>
              <a:schemeClr val="tx1"/>
            </a:solidFill>
          </a:endParaRPr>
        </a:p>
      </dsp:txBody>
      <dsp:txXfrm>
        <a:off x="40474" y="954029"/>
        <a:ext cx="2780034" cy="748164"/>
      </dsp:txXfrm>
    </dsp:sp>
    <dsp:sp modelId="{FB0F6E8F-46BC-4184-97F9-8B14203C435A}">
      <dsp:nvSpPr>
        <dsp:cNvPr id="0" name=""/>
        <dsp:cNvSpPr/>
      </dsp:nvSpPr>
      <dsp:spPr>
        <a:xfrm>
          <a:off x="2860982" y="1815978"/>
          <a:ext cx="4291473" cy="829112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700" kern="1200" dirty="0">
              <a:latin typeface="Times New Roman" pitchFamily="18" charset="0"/>
              <a:cs typeface="Times New Roman" pitchFamily="18" charset="0"/>
            </a:rPr>
            <a:t>смотреть пристально в глаза ребенку.</a:t>
          </a:r>
        </a:p>
      </dsp:txBody>
      <dsp:txXfrm>
        <a:off x="2901456" y="1856452"/>
        <a:ext cx="4210525" cy="748164"/>
      </dsp:txXfrm>
    </dsp:sp>
    <dsp:sp modelId="{6C1B22FA-4C97-4538-B534-6EE4FBEB436D}">
      <dsp:nvSpPr>
        <dsp:cNvPr id="0" name=""/>
        <dsp:cNvSpPr/>
      </dsp:nvSpPr>
      <dsp:spPr>
        <a:xfrm>
          <a:off x="0" y="1825579"/>
          <a:ext cx="2860982" cy="829112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</a:t>
          </a:r>
          <a:endParaRPr lang="ru-RU" sz="4200" b="1" kern="1200" dirty="0">
            <a:solidFill>
              <a:schemeClr val="tx1"/>
            </a:solidFill>
          </a:endParaRPr>
        </a:p>
      </dsp:txBody>
      <dsp:txXfrm>
        <a:off x="40474" y="1866053"/>
        <a:ext cx="2780034" cy="748164"/>
      </dsp:txXfrm>
    </dsp:sp>
    <dsp:sp modelId="{D4550C81-A736-4187-BC50-7E7EC98F549A}">
      <dsp:nvSpPr>
        <dsp:cNvPr id="0" name=""/>
        <dsp:cNvSpPr/>
      </dsp:nvSpPr>
      <dsp:spPr>
        <a:xfrm>
          <a:off x="2860982" y="2737603"/>
          <a:ext cx="4291473" cy="829112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700" kern="1200" dirty="0">
              <a:latin typeface="Times New Roman" pitchFamily="18" charset="0"/>
              <a:cs typeface="Times New Roman" pitchFamily="18" charset="0"/>
            </a:rPr>
            <a:t>обращаться прямо к ребенку.</a:t>
          </a:r>
        </a:p>
      </dsp:txBody>
      <dsp:txXfrm>
        <a:off x="2901456" y="2778077"/>
        <a:ext cx="4210525" cy="748164"/>
      </dsp:txXfrm>
    </dsp:sp>
    <dsp:sp modelId="{AC3A6157-2B08-4BC0-8AE7-243FF6B7A3F1}">
      <dsp:nvSpPr>
        <dsp:cNvPr id="0" name=""/>
        <dsp:cNvSpPr/>
      </dsp:nvSpPr>
      <dsp:spPr>
        <a:xfrm>
          <a:off x="0" y="2737603"/>
          <a:ext cx="2860982" cy="829112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</a:t>
          </a:r>
          <a:endParaRPr lang="ru-RU" sz="4200" b="1" kern="1200" dirty="0">
            <a:solidFill>
              <a:schemeClr val="tx1"/>
            </a:solidFill>
          </a:endParaRPr>
        </a:p>
      </dsp:txBody>
      <dsp:txXfrm>
        <a:off x="40474" y="2778077"/>
        <a:ext cx="2780034" cy="748164"/>
      </dsp:txXfrm>
    </dsp:sp>
    <dsp:sp modelId="{3EE7E6A7-1881-4CF9-98FF-8A64264193F6}">
      <dsp:nvSpPr>
        <dsp:cNvPr id="0" name=""/>
        <dsp:cNvSpPr/>
      </dsp:nvSpPr>
      <dsp:spPr>
        <a:xfrm>
          <a:off x="2860982" y="3649627"/>
          <a:ext cx="4291473" cy="829112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700" kern="1200" dirty="0">
              <a:latin typeface="Times New Roman" pitchFamily="18" charset="0"/>
              <a:cs typeface="Times New Roman" pitchFamily="18" charset="0"/>
            </a:rPr>
            <a:t>быть слишком активным и навязчивым</a:t>
          </a:r>
        </a:p>
      </dsp:txBody>
      <dsp:txXfrm>
        <a:off x="2901456" y="3690101"/>
        <a:ext cx="4210525" cy="748164"/>
      </dsp:txXfrm>
    </dsp:sp>
    <dsp:sp modelId="{1E9F279B-E01D-4BE4-80D3-271C4A966F12}">
      <dsp:nvSpPr>
        <dsp:cNvPr id="0" name=""/>
        <dsp:cNvSpPr/>
      </dsp:nvSpPr>
      <dsp:spPr>
        <a:xfrm>
          <a:off x="0" y="3649627"/>
          <a:ext cx="2860982" cy="829112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</a:t>
          </a:r>
          <a:endParaRPr lang="ru-RU" sz="4200" b="1" kern="1200" dirty="0">
            <a:solidFill>
              <a:schemeClr val="tx1"/>
            </a:solidFill>
          </a:endParaRPr>
        </a:p>
      </dsp:txBody>
      <dsp:txXfrm>
        <a:off x="40474" y="3690101"/>
        <a:ext cx="2780034" cy="7481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7E458-1C8D-41D1-A5FB-07AA60FEAAC8}">
      <dsp:nvSpPr>
        <dsp:cNvPr id="0" name=""/>
        <dsp:cNvSpPr/>
      </dsp:nvSpPr>
      <dsp:spPr>
        <a:xfrm>
          <a:off x="0" y="1815972"/>
          <a:ext cx="2796602" cy="110335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Проведение сенсорных игр решает следующие задачи:</a:t>
          </a:r>
        </a:p>
      </dsp:txBody>
      <dsp:txXfrm>
        <a:off x="32316" y="1848288"/>
        <a:ext cx="2731970" cy="1038721"/>
      </dsp:txXfrm>
    </dsp:sp>
    <dsp:sp modelId="{80B2019D-6E95-40D1-8850-7BF98873AAE0}">
      <dsp:nvSpPr>
        <dsp:cNvPr id="0" name=""/>
        <dsp:cNvSpPr/>
      </dsp:nvSpPr>
      <dsp:spPr>
        <a:xfrm rot="18246505">
          <a:off x="2314919" y="1439447"/>
          <a:ext cx="219326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193261" y="202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3356718" y="1404831"/>
        <a:ext cx="109663" cy="109663"/>
      </dsp:txXfrm>
    </dsp:sp>
    <dsp:sp modelId="{80250086-1FE3-4313-874C-43F987204B32}">
      <dsp:nvSpPr>
        <dsp:cNvPr id="0" name=""/>
        <dsp:cNvSpPr/>
      </dsp:nvSpPr>
      <dsp:spPr>
        <a:xfrm>
          <a:off x="4026497" y="0"/>
          <a:ext cx="4147129" cy="1103353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переживание приятных эмоций</a:t>
          </a:r>
        </a:p>
      </dsp:txBody>
      <dsp:txXfrm>
        <a:off x="4058813" y="32316"/>
        <a:ext cx="4082497" cy="1038721"/>
      </dsp:txXfrm>
    </dsp:sp>
    <dsp:sp modelId="{490EEB0F-C899-4D2F-8C67-025995B2A08A}">
      <dsp:nvSpPr>
        <dsp:cNvPr id="0" name=""/>
        <dsp:cNvSpPr/>
      </dsp:nvSpPr>
      <dsp:spPr>
        <a:xfrm rot="20040052">
          <a:off x="2733587" y="2074475"/>
          <a:ext cx="124536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245369" y="202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325138" y="2063556"/>
        <a:ext cx="62268" cy="62268"/>
      </dsp:txXfrm>
    </dsp:sp>
    <dsp:sp modelId="{66FAF1E4-8D73-44CA-97AF-96CC7CBD4444}">
      <dsp:nvSpPr>
        <dsp:cNvPr id="0" name=""/>
        <dsp:cNvSpPr/>
      </dsp:nvSpPr>
      <dsp:spPr>
        <a:xfrm>
          <a:off x="3915941" y="1270055"/>
          <a:ext cx="4272337" cy="1103353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возникновение эмоционального контакта со взрослым</a:t>
          </a:r>
        </a:p>
      </dsp:txBody>
      <dsp:txXfrm>
        <a:off x="3948257" y="1302371"/>
        <a:ext cx="4207705" cy="1038721"/>
      </dsp:txXfrm>
    </dsp:sp>
    <dsp:sp modelId="{027E15BE-76B1-481F-974D-6E9EF9288147}">
      <dsp:nvSpPr>
        <dsp:cNvPr id="0" name=""/>
        <dsp:cNvSpPr/>
      </dsp:nvSpPr>
      <dsp:spPr>
        <a:xfrm rot="1971414">
          <a:off x="2690021" y="2708903"/>
          <a:ext cx="133250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332501" y="202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322959" y="2695805"/>
        <a:ext cx="66625" cy="66625"/>
      </dsp:txXfrm>
    </dsp:sp>
    <dsp:sp modelId="{352A556B-96F9-49C8-924D-FE089E182173}">
      <dsp:nvSpPr>
        <dsp:cNvPr id="0" name=""/>
        <dsp:cNvSpPr/>
      </dsp:nvSpPr>
      <dsp:spPr>
        <a:xfrm>
          <a:off x="3915941" y="2538911"/>
          <a:ext cx="4196647" cy="1103353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получение ребенком новой сенсорной информации</a:t>
          </a:r>
        </a:p>
      </dsp:txBody>
      <dsp:txXfrm>
        <a:off x="3948257" y="2571227"/>
        <a:ext cx="4132015" cy="1038721"/>
      </dsp:txXfrm>
    </dsp:sp>
    <dsp:sp modelId="{58B3EE81-EE80-445F-A137-137F27BACFF4}">
      <dsp:nvSpPr>
        <dsp:cNvPr id="0" name=""/>
        <dsp:cNvSpPr/>
      </dsp:nvSpPr>
      <dsp:spPr>
        <a:xfrm rot="3639906">
          <a:off x="2213888" y="3343331"/>
          <a:ext cx="228476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284768" y="202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3299153" y="3306427"/>
        <a:ext cx="114238" cy="114238"/>
      </dsp:txXfrm>
    </dsp:sp>
    <dsp:sp modelId="{A0059425-F9F8-44C1-8AC1-CD07C1CF5959}">
      <dsp:nvSpPr>
        <dsp:cNvPr id="0" name=""/>
        <dsp:cNvSpPr/>
      </dsp:nvSpPr>
      <dsp:spPr>
        <a:xfrm>
          <a:off x="3915941" y="3807767"/>
          <a:ext cx="4133491" cy="1103353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внесение в игру новых социальных смыслов</a:t>
          </a:r>
        </a:p>
      </dsp:txBody>
      <dsp:txXfrm>
        <a:off x="3948257" y="3840083"/>
        <a:ext cx="4068859" cy="10387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36D19C-CC8F-4BF9-AD14-69B93CAC9C7A}">
      <dsp:nvSpPr>
        <dsp:cNvPr id="0" name=""/>
        <dsp:cNvSpPr/>
      </dsp:nvSpPr>
      <dsp:spPr>
        <a:xfrm>
          <a:off x="0" y="10200"/>
          <a:ext cx="8568952" cy="121329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Начальный этап коррекционной работы с детьми с РАС, лучше проводить в виде </a:t>
          </a:r>
          <a:r>
            <a:rPr lang="ru-RU" sz="18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игротерапии</a:t>
          </a:r>
          <a:r>
            <a:rPr lang="ru-RU" sz="1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направленной на несложные манипуляции со светом, звуком, цветом, простые действия с игрушками</a:t>
          </a:r>
        </a:p>
      </dsp:txBody>
      <dsp:txXfrm>
        <a:off x="59228" y="69428"/>
        <a:ext cx="8450496" cy="1094834"/>
      </dsp:txXfrm>
    </dsp:sp>
    <dsp:sp modelId="{F4D6F784-6F6B-4346-BE81-1D902F2E55E1}">
      <dsp:nvSpPr>
        <dsp:cNvPr id="0" name=""/>
        <dsp:cNvSpPr/>
      </dsp:nvSpPr>
      <dsp:spPr>
        <a:xfrm>
          <a:off x="0" y="1399170"/>
          <a:ext cx="8568952" cy="121329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Незаменимыми помощниками на данном этапе становятся специально организованные сенсорные игры, активизирующие новые чувственные ощущения (зрительные, слуховые, тактильно-двигательные, обонятельные, вкусовые), создающие эмоционально положительный настрой</a:t>
          </a:r>
        </a:p>
      </dsp:txBody>
      <dsp:txXfrm>
        <a:off x="59228" y="1458398"/>
        <a:ext cx="8450496" cy="1094834"/>
      </dsp:txXfrm>
    </dsp:sp>
    <dsp:sp modelId="{C190E50B-216F-4AA0-8FEA-D6904D07000F}">
      <dsp:nvSpPr>
        <dsp:cNvPr id="0" name=""/>
        <dsp:cNvSpPr/>
      </dsp:nvSpPr>
      <dsp:spPr>
        <a:xfrm>
          <a:off x="0" y="2788140"/>
          <a:ext cx="8568952" cy="121329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Необходимо учитывать, что ребенок любит, а чего опасается. Бывает повышенная сенсорная чувствительность, поэтому нужно учитывать это в игре и соблюдать уровень комфорта.</a:t>
          </a:r>
        </a:p>
      </dsp:txBody>
      <dsp:txXfrm>
        <a:off x="59228" y="2847368"/>
        <a:ext cx="8450496" cy="1094834"/>
      </dsp:txXfrm>
    </dsp:sp>
    <dsp:sp modelId="{7621C77F-04C1-46E7-B22D-E89DA05D25D5}">
      <dsp:nvSpPr>
        <dsp:cNvPr id="0" name=""/>
        <dsp:cNvSpPr/>
      </dsp:nvSpPr>
      <dsp:spPr>
        <a:xfrm>
          <a:off x="0" y="4177110"/>
          <a:ext cx="8568952" cy="121329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Конечной целью этого этапа является стимуляция собственной психической активности ребенка с РАС, направление этой активности на взаимодействие с взрослыми и сверстниками, а так же на развитие игровых действий </a:t>
          </a:r>
          <a:r>
            <a:rPr lang="ru-RU" sz="18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ребѐнка</a:t>
          </a:r>
          <a:r>
            <a:rPr lang="ru-RU" sz="1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9228" y="4236338"/>
        <a:ext cx="8450496" cy="10948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4A8CC-E3E5-44D0-9194-86A110CED801}">
      <dsp:nvSpPr>
        <dsp:cNvPr id="0" name=""/>
        <dsp:cNvSpPr/>
      </dsp:nvSpPr>
      <dsp:spPr>
        <a:xfrm>
          <a:off x="0" y="2146225"/>
          <a:ext cx="1928267" cy="9641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400" b="1" kern="1200">
              <a:latin typeface="Times New Roman" pitchFamily="18" charset="0"/>
              <a:cs typeface="Times New Roman" pitchFamily="18" charset="0"/>
            </a:rPr>
            <a:t>Задачи</a:t>
          </a:r>
          <a:endParaRPr lang="ru-RU" sz="4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238" y="2174463"/>
        <a:ext cx="1871791" cy="907657"/>
      </dsp:txXfrm>
    </dsp:sp>
    <dsp:sp modelId="{B2F8F7EC-251E-4D92-91FB-591498C7C365}">
      <dsp:nvSpPr>
        <dsp:cNvPr id="0" name=""/>
        <dsp:cNvSpPr/>
      </dsp:nvSpPr>
      <dsp:spPr>
        <a:xfrm rot="16729837">
          <a:off x="1215914" y="1780219"/>
          <a:ext cx="1683080" cy="33014"/>
        </a:xfrm>
        <a:custGeom>
          <a:avLst/>
          <a:gdLst/>
          <a:ahLst/>
          <a:cxnLst/>
          <a:rect l="0" t="0" r="0" b="0"/>
          <a:pathLst>
            <a:path>
              <a:moveTo>
                <a:pt x="0" y="16507"/>
              </a:moveTo>
              <a:lnTo>
                <a:pt x="1683080" y="165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2015378" y="1754649"/>
        <a:ext cx="84154" cy="84154"/>
      </dsp:txXfrm>
    </dsp:sp>
    <dsp:sp modelId="{6B1DFC27-75A3-42BD-9854-F56946A051D1}">
      <dsp:nvSpPr>
        <dsp:cNvPr id="0" name=""/>
        <dsp:cNvSpPr/>
      </dsp:nvSpPr>
      <dsp:spPr>
        <a:xfrm>
          <a:off x="2186643" y="483094"/>
          <a:ext cx="5406417" cy="9641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itchFamily="18" charset="0"/>
              <a:cs typeface="Times New Roman" pitchFamily="18" charset="0"/>
            </a:rPr>
            <a:t>вызываются новые активные формы переживаний;</a:t>
          </a:r>
        </a:p>
      </dsp:txBody>
      <dsp:txXfrm>
        <a:off x="2214881" y="511332"/>
        <a:ext cx="5349941" cy="907657"/>
      </dsp:txXfrm>
    </dsp:sp>
    <dsp:sp modelId="{EE0F46AD-06CB-443D-A369-42EFAA10265A}">
      <dsp:nvSpPr>
        <dsp:cNvPr id="0" name=""/>
        <dsp:cNvSpPr/>
      </dsp:nvSpPr>
      <dsp:spPr>
        <a:xfrm rot="17652860">
          <a:off x="1748995" y="2334596"/>
          <a:ext cx="607857" cy="33014"/>
        </a:xfrm>
        <a:custGeom>
          <a:avLst/>
          <a:gdLst/>
          <a:ahLst/>
          <a:cxnLst/>
          <a:rect l="0" t="0" r="0" b="0"/>
          <a:pathLst>
            <a:path>
              <a:moveTo>
                <a:pt x="0" y="16507"/>
              </a:moveTo>
              <a:lnTo>
                <a:pt x="607857" y="165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037727" y="2335907"/>
        <a:ext cx="30392" cy="30392"/>
      </dsp:txXfrm>
    </dsp:sp>
    <dsp:sp modelId="{B423F77F-E995-4586-A1FB-DBA18DDA0DD2}">
      <dsp:nvSpPr>
        <dsp:cNvPr id="0" name=""/>
        <dsp:cNvSpPr/>
      </dsp:nvSpPr>
      <dsp:spPr>
        <a:xfrm>
          <a:off x="2177580" y="1591848"/>
          <a:ext cx="5511816" cy="9641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>
              <a:latin typeface="Times New Roman" pitchFamily="18" charset="0"/>
              <a:cs typeface="Times New Roman" pitchFamily="18" charset="0"/>
            </a:rPr>
            <a:t>воспитываются чувства по отношению к взрослому, сверстникам, самому себе;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05818" y="1620086"/>
        <a:ext cx="5455340" cy="907657"/>
      </dsp:txXfrm>
    </dsp:sp>
    <dsp:sp modelId="{84E23D0D-39A0-48D8-8D47-4292E4BB3377}">
      <dsp:nvSpPr>
        <dsp:cNvPr id="0" name=""/>
        <dsp:cNvSpPr/>
      </dsp:nvSpPr>
      <dsp:spPr>
        <a:xfrm rot="3823608">
          <a:off x="1755978" y="2888973"/>
          <a:ext cx="618245" cy="33014"/>
        </a:xfrm>
        <a:custGeom>
          <a:avLst/>
          <a:gdLst/>
          <a:ahLst/>
          <a:cxnLst/>
          <a:rect l="0" t="0" r="0" b="0"/>
          <a:pathLst>
            <a:path>
              <a:moveTo>
                <a:pt x="0" y="16507"/>
              </a:moveTo>
              <a:lnTo>
                <a:pt x="618245" y="165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049644" y="2890024"/>
        <a:ext cx="30912" cy="30912"/>
      </dsp:txXfrm>
    </dsp:sp>
    <dsp:sp modelId="{6C6BC22C-FC8A-4AE7-8D3B-E813EB2FC37D}">
      <dsp:nvSpPr>
        <dsp:cNvPr id="0" name=""/>
        <dsp:cNvSpPr/>
      </dsp:nvSpPr>
      <dsp:spPr>
        <a:xfrm>
          <a:off x="2201934" y="2700602"/>
          <a:ext cx="5510929" cy="9641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itchFamily="18" charset="0"/>
              <a:cs typeface="Times New Roman" pitchFamily="18" charset="0"/>
            </a:rPr>
            <a:t>развивается система самооценки и самосознания;</a:t>
          </a:r>
        </a:p>
      </dsp:txBody>
      <dsp:txXfrm>
        <a:off x="2230172" y="2728840"/>
        <a:ext cx="5454453" cy="907657"/>
      </dsp:txXfrm>
    </dsp:sp>
    <dsp:sp modelId="{9196087F-AD23-4F20-AFAA-0E0CE2EDDB1C}">
      <dsp:nvSpPr>
        <dsp:cNvPr id="0" name=""/>
        <dsp:cNvSpPr/>
      </dsp:nvSpPr>
      <dsp:spPr>
        <a:xfrm rot="4888352">
          <a:off x="1212091" y="3443349"/>
          <a:ext cx="1681721" cy="33014"/>
        </a:xfrm>
        <a:custGeom>
          <a:avLst/>
          <a:gdLst/>
          <a:ahLst/>
          <a:cxnLst/>
          <a:rect l="0" t="0" r="0" b="0"/>
          <a:pathLst>
            <a:path>
              <a:moveTo>
                <a:pt x="0" y="16507"/>
              </a:moveTo>
              <a:lnTo>
                <a:pt x="1681721" y="165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2010909" y="3417814"/>
        <a:ext cx="84086" cy="84086"/>
      </dsp:txXfrm>
    </dsp:sp>
    <dsp:sp modelId="{A25BFC0E-8DBC-417F-A9EA-62585E31E874}">
      <dsp:nvSpPr>
        <dsp:cNvPr id="0" name=""/>
        <dsp:cNvSpPr/>
      </dsp:nvSpPr>
      <dsp:spPr>
        <a:xfrm>
          <a:off x="2177638" y="3809355"/>
          <a:ext cx="5564670" cy="9641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itchFamily="18" charset="0"/>
              <a:cs typeface="Times New Roman" pitchFamily="18" charset="0"/>
            </a:rPr>
            <a:t>обогащаются новые формы и виды игровой и неигровой деятельности.</a:t>
          </a:r>
        </a:p>
      </dsp:txBody>
      <dsp:txXfrm>
        <a:off x="2205876" y="3837593"/>
        <a:ext cx="5508194" cy="90765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6AEB8-6725-4127-AA23-AAA797F08FAC}">
      <dsp:nvSpPr>
        <dsp:cNvPr id="0" name=""/>
        <dsp:cNvSpPr/>
      </dsp:nvSpPr>
      <dsp:spPr>
        <a:xfrm>
          <a:off x="0" y="222879"/>
          <a:ext cx="828092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A2F9C5-CB42-4AF9-B4A4-232C871C6762}">
      <dsp:nvSpPr>
        <dsp:cNvPr id="0" name=""/>
        <dsp:cNvSpPr/>
      </dsp:nvSpPr>
      <dsp:spPr>
        <a:xfrm>
          <a:off x="414046" y="60519"/>
          <a:ext cx="5796644" cy="3247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 красками </a:t>
          </a:r>
        </a:p>
      </dsp:txBody>
      <dsp:txXfrm>
        <a:off x="414046" y="60519"/>
        <a:ext cx="5796644" cy="324720"/>
      </dsp:txXfrm>
    </dsp:sp>
    <dsp:sp modelId="{352FD845-B837-4243-8DA4-DF014BE860C8}">
      <dsp:nvSpPr>
        <dsp:cNvPr id="0" name=""/>
        <dsp:cNvSpPr/>
      </dsp:nvSpPr>
      <dsp:spPr>
        <a:xfrm>
          <a:off x="0" y="721839"/>
          <a:ext cx="828092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241735"/>
              <a:satOff val="4976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95E080-FAEE-4924-B322-43D16B9A7866}">
      <dsp:nvSpPr>
        <dsp:cNvPr id="0" name=""/>
        <dsp:cNvSpPr/>
      </dsp:nvSpPr>
      <dsp:spPr>
        <a:xfrm>
          <a:off x="414046" y="559479"/>
          <a:ext cx="5796644" cy="324720"/>
        </a:xfrm>
        <a:prstGeom prst="roundRect">
          <a:avLst/>
        </a:prstGeom>
        <a:solidFill>
          <a:schemeClr val="accent5">
            <a:hueOff val="-1241735"/>
            <a:satOff val="4976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 пластичными материалами</a:t>
          </a:r>
        </a:p>
      </dsp:txBody>
      <dsp:txXfrm>
        <a:off x="414046" y="559479"/>
        <a:ext cx="5796644" cy="324720"/>
      </dsp:txXfrm>
    </dsp:sp>
    <dsp:sp modelId="{90A4F55D-E83F-4E55-9B8E-B6A1E44532B6}">
      <dsp:nvSpPr>
        <dsp:cNvPr id="0" name=""/>
        <dsp:cNvSpPr/>
      </dsp:nvSpPr>
      <dsp:spPr>
        <a:xfrm>
          <a:off x="0" y="1220800"/>
          <a:ext cx="828092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9ABBF6-3BD0-48DA-B786-F908483CF4BB}">
      <dsp:nvSpPr>
        <dsp:cNvPr id="0" name=""/>
        <dsp:cNvSpPr/>
      </dsp:nvSpPr>
      <dsp:spPr>
        <a:xfrm>
          <a:off x="414046" y="1058440"/>
          <a:ext cx="5796644" cy="324720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 водой </a:t>
          </a:r>
        </a:p>
      </dsp:txBody>
      <dsp:txXfrm>
        <a:off x="414046" y="1058440"/>
        <a:ext cx="5796644" cy="324720"/>
      </dsp:txXfrm>
    </dsp:sp>
    <dsp:sp modelId="{EB3A2ED0-1B22-4442-AD3D-115864FFA691}">
      <dsp:nvSpPr>
        <dsp:cNvPr id="0" name=""/>
        <dsp:cNvSpPr/>
      </dsp:nvSpPr>
      <dsp:spPr>
        <a:xfrm>
          <a:off x="0" y="1719760"/>
          <a:ext cx="828092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725204"/>
              <a:satOff val="14929"/>
              <a:lumOff val="3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0A3247-2C83-474D-A513-55B996286AE2}">
      <dsp:nvSpPr>
        <dsp:cNvPr id="0" name=""/>
        <dsp:cNvSpPr/>
      </dsp:nvSpPr>
      <dsp:spPr>
        <a:xfrm>
          <a:off x="414046" y="1557400"/>
          <a:ext cx="5796644" cy="324720"/>
        </a:xfrm>
        <a:prstGeom prst="roundRect">
          <a:avLst/>
        </a:prstGeom>
        <a:solidFill>
          <a:schemeClr val="accent5">
            <a:hueOff val="-3725204"/>
            <a:satOff val="14929"/>
            <a:lumOff val="32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 мыльными пузырями</a:t>
          </a:r>
        </a:p>
      </dsp:txBody>
      <dsp:txXfrm>
        <a:off x="414046" y="1557400"/>
        <a:ext cx="5796644" cy="324720"/>
      </dsp:txXfrm>
    </dsp:sp>
    <dsp:sp modelId="{7B215CA9-42FE-4312-A557-9F702EF5307F}">
      <dsp:nvSpPr>
        <dsp:cNvPr id="0" name=""/>
        <dsp:cNvSpPr/>
      </dsp:nvSpPr>
      <dsp:spPr>
        <a:xfrm>
          <a:off x="0" y="2218720"/>
          <a:ext cx="828092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339166-341A-440D-A4EA-9065EBC0C67A}">
      <dsp:nvSpPr>
        <dsp:cNvPr id="0" name=""/>
        <dsp:cNvSpPr/>
      </dsp:nvSpPr>
      <dsp:spPr>
        <a:xfrm>
          <a:off x="414046" y="2056360"/>
          <a:ext cx="5796644" cy="32472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со свечами</a:t>
          </a:r>
        </a:p>
      </dsp:txBody>
      <dsp:txXfrm>
        <a:off x="414046" y="2056360"/>
        <a:ext cx="5796644" cy="324720"/>
      </dsp:txXfrm>
    </dsp:sp>
    <dsp:sp modelId="{33B9B9E6-EF54-46F3-A3C7-AE4999540F23}">
      <dsp:nvSpPr>
        <dsp:cNvPr id="0" name=""/>
        <dsp:cNvSpPr/>
      </dsp:nvSpPr>
      <dsp:spPr>
        <a:xfrm>
          <a:off x="0" y="2717680"/>
          <a:ext cx="828092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208672"/>
              <a:satOff val="24882"/>
              <a:lumOff val="5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7F726D-DCDF-4B83-B34E-E573F902D446}">
      <dsp:nvSpPr>
        <dsp:cNvPr id="0" name=""/>
        <dsp:cNvSpPr/>
      </dsp:nvSpPr>
      <dsp:spPr>
        <a:xfrm>
          <a:off x="414046" y="2555320"/>
          <a:ext cx="5796644" cy="324720"/>
        </a:xfrm>
        <a:prstGeom prst="roundRect">
          <a:avLst/>
        </a:prstGeom>
        <a:solidFill>
          <a:schemeClr val="accent5">
            <a:hueOff val="-6208672"/>
            <a:satOff val="24882"/>
            <a:lumOff val="5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со светом и тенями </a:t>
          </a:r>
        </a:p>
      </dsp:txBody>
      <dsp:txXfrm>
        <a:off x="414046" y="2555320"/>
        <a:ext cx="5796644" cy="324720"/>
      </dsp:txXfrm>
    </dsp:sp>
    <dsp:sp modelId="{979FCDE5-48B4-422B-B705-5E41F1F06BD5}">
      <dsp:nvSpPr>
        <dsp:cNvPr id="0" name=""/>
        <dsp:cNvSpPr/>
      </dsp:nvSpPr>
      <dsp:spPr>
        <a:xfrm>
          <a:off x="0" y="3216640"/>
          <a:ext cx="828092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B7E174-6479-4945-A04B-2AC11B7B4253}">
      <dsp:nvSpPr>
        <dsp:cNvPr id="0" name=""/>
        <dsp:cNvSpPr/>
      </dsp:nvSpPr>
      <dsp:spPr>
        <a:xfrm>
          <a:off x="414046" y="3054280"/>
          <a:ext cx="5796644" cy="324720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со льдом </a:t>
          </a:r>
        </a:p>
      </dsp:txBody>
      <dsp:txXfrm>
        <a:off x="414046" y="3054280"/>
        <a:ext cx="5796644" cy="324720"/>
      </dsp:txXfrm>
    </dsp:sp>
    <dsp:sp modelId="{B42EC920-55EC-4B85-A5DA-FA744F522947}">
      <dsp:nvSpPr>
        <dsp:cNvPr id="0" name=""/>
        <dsp:cNvSpPr/>
      </dsp:nvSpPr>
      <dsp:spPr>
        <a:xfrm>
          <a:off x="0" y="3715600"/>
          <a:ext cx="828092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8692142"/>
              <a:satOff val="34835"/>
              <a:lumOff val="7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3115F6-485C-4F61-AA0E-1197C7D67798}">
      <dsp:nvSpPr>
        <dsp:cNvPr id="0" name=""/>
        <dsp:cNvSpPr/>
      </dsp:nvSpPr>
      <dsp:spPr>
        <a:xfrm>
          <a:off x="414046" y="3553240"/>
          <a:ext cx="5796644" cy="324720"/>
        </a:xfrm>
        <a:prstGeom prst="roundRect">
          <a:avLst/>
        </a:prstGeom>
        <a:solidFill>
          <a:schemeClr val="accent5">
            <a:hueOff val="-8692142"/>
            <a:satOff val="34835"/>
            <a:lumOff val="7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 крупами</a:t>
          </a:r>
        </a:p>
      </dsp:txBody>
      <dsp:txXfrm>
        <a:off x="414046" y="3553240"/>
        <a:ext cx="5796644" cy="324720"/>
      </dsp:txXfrm>
    </dsp:sp>
    <dsp:sp modelId="{F4AA8669-7E38-4CC7-9EA5-DE972593FE1F}">
      <dsp:nvSpPr>
        <dsp:cNvPr id="0" name=""/>
        <dsp:cNvSpPr/>
      </dsp:nvSpPr>
      <dsp:spPr>
        <a:xfrm>
          <a:off x="0" y="4214560"/>
          <a:ext cx="828092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8D2908-53B1-41CE-8FB8-F0C68BD45BF6}">
      <dsp:nvSpPr>
        <dsp:cNvPr id="0" name=""/>
        <dsp:cNvSpPr/>
      </dsp:nvSpPr>
      <dsp:spPr>
        <a:xfrm>
          <a:off x="414046" y="4052200"/>
          <a:ext cx="5796644" cy="32472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Игры со звуками </a:t>
          </a:r>
        </a:p>
      </dsp:txBody>
      <dsp:txXfrm>
        <a:off x="414046" y="4052200"/>
        <a:ext cx="5796644" cy="3247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BC048-CF3C-4FC0-8688-CC15B5528E21}">
      <dsp:nvSpPr>
        <dsp:cNvPr id="0" name=""/>
        <dsp:cNvSpPr/>
      </dsp:nvSpPr>
      <dsp:spPr>
        <a:xfrm rot="10800000">
          <a:off x="1596665" y="2073"/>
          <a:ext cx="5698353" cy="6454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632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хлопки в ладоши; </a:t>
          </a:r>
        </a:p>
      </dsp:txBody>
      <dsp:txXfrm rot="10800000">
        <a:off x="1758031" y="2073"/>
        <a:ext cx="5536987" cy="645464"/>
      </dsp:txXfrm>
    </dsp:sp>
    <dsp:sp modelId="{66214C33-1D02-4D7B-805F-864D3FE6CD61}">
      <dsp:nvSpPr>
        <dsp:cNvPr id="0" name=""/>
        <dsp:cNvSpPr/>
      </dsp:nvSpPr>
      <dsp:spPr>
        <a:xfrm>
          <a:off x="1273933" y="2073"/>
          <a:ext cx="645464" cy="64546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6F7662-BFF7-40BA-8603-EE4A7662EA3E}">
      <dsp:nvSpPr>
        <dsp:cNvPr id="0" name=""/>
        <dsp:cNvSpPr/>
      </dsp:nvSpPr>
      <dsp:spPr>
        <a:xfrm rot="10800000">
          <a:off x="1596665" y="840213"/>
          <a:ext cx="5698353" cy="6454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632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топанье ножками; </a:t>
          </a:r>
        </a:p>
      </dsp:txBody>
      <dsp:txXfrm rot="10800000">
        <a:off x="1758031" y="840213"/>
        <a:ext cx="5536987" cy="645464"/>
      </dsp:txXfrm>
    </dsp:sp>
    <dsp:sp modelId="{54C22215-44C7-4EB8-AC52-3D144149D19B}">
      <dsp:nvSpPr>
        <dsp:cNvPr id="0" name=""/>
        <dsp:cNvSpPr/>
      </dsp:nvSpPr>
      <dsp:spPr>
        <a:xfrm>
          <a:off x="1273933" y="840213"/>
          <a:ext cx="645464" cy="64546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ADE7F2-65FF-4362-88CB-3CC98B863709}">
      <dsp:nvSpPr>
        <dsp:cNvPr id="0" name=""/>
        <dsp:cNvSpPr/>
      </dsp:nvSpPr>
      <dsp:spPr>
        <a:xfrm rot="10800000">
          <a:off x="1596665" y="1678353"/>
          <a:ext cx="5698353" cy="6454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632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прыжки в определенном ритме; </a:t>
          </a:r>
        </a:p>
      </dsp:txBody>
      <dsp:txXfrm rot="10800000">
        <a:off x="1758031" y="1678353"/>
        <a:ext cx="5536987" cy="645464"/>
      </dsp:txXfrm>
    </dsp:sp>
    <dsp:sp modelId="{9B086D8D-F6FF-422A-B8A7-B4FBD48B049C}">
      <dsp:nvSpPr>
        <dsp:cNvPr id="0" name=""/>
        <dsp:cNvSpPr/>
      </dsp:nvSpPr>
      <dsp:spPr>
        <a:xfrm>
          <a:off x="1273933" y="1678353"/>
          <a:ext cx="645464" cy="64546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D57EC6-7439-42A9-9796-06E878EF0B58}">
      <dsp:nvSpPr>
        <dsp:cNvPr id="0" name=""/>
        <dsp:cNvSpPr/>
      </dsp:nvSpPr>
      <dsp:spPr>
        <a:xfrm rot="10800000">
          <a:off x="1596665" y="2516493"/>
          <a:ext cx="5698353" cy="6454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632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танцы; </a:t>
          </a:r>
        </a:p>
      </dsp:txBody>
      <dsp:txXfrm rot="10800000">
        <a:off x="1758031" y="2516493"/>
        <a:ext cx="5536987" cy="645464"/>
      </dsp:txXfrm>
    </dsp:sp>
    <dsp:sp modelId="{277DA4BA-C063-413F-AE5E-8EB98020112B}">
      <dsp:nvSpPr>
        <dsp:cNvPr id="0" name=""/>
        <dsp:cNvSpPr/>
      </dsp:nvSpPr>
      <dsp:spPr>
        <a:xfrm>
          <a:off x="1273933" y="2516493"/>
          <a:ext cx="645464" cy="64546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6262FA-3844-4E62-A714-901A2849D57E}">
      <dsp:nvSpPr>
        <dsp:cNvPr id="0" name=""/>
        <dsp:cNvSpPr/>
      </dsp:nvSpPr>
      <dsp:spPr>
        <a:xfrm rot="10800000">
          <a:off x="1596665" y="3354634"/>
          <a:ext cx="5698353" cy="6454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632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проговаривание текстов стихотворений; </a:t>
          </a:r>
        </a:p>
      </dsp:txBody>
      <dsp:txXfrm rot="10800000">
        <a:off x="1758031" y="3354634"/>
        <a:ext cx="5536987" cy="645464"/>
      </dsp:txXfrm>
    </dsp:sp>
    <dsp:sp modelId="{2073E942-2A87-4B8A-BEAE-41EF723393B3}">
      <dsp:nvSpPr>
        <dsp:cNvPr id="0" name=""/>
        <dsp:cNvSpPr/>
      </dsp:nvSpPr>
      <dsp:spPr>
        <a:xfrm>
          <a:off x="1273933" y="3354634"/>
          <a:ext cx="645464" cy="64546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9C6A5F-943E-42A2-AD6D-915D81EE2C4C}">
      <dsp:nvSpPr>
        <dsp:cNvPr id="0" name=""/>
        <dsp:cNvSpPr/>
      </dsp:nvSpPr>
      <dsp:spPr>
        <a:xfrm rot="10800000">
          <a:off x="1596665" y="4192774"/>
          <a:ext cx="5698353" cy="6454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632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пение детских песенок.</a:t>
          </a:r>
        </a:p>
      </dsp:txBody>
      <dsp:txXfrm rot="10800000">
        <a:off x="1758031" y="4192774"/>
        <a:ext cx="5536987" cy="645464"/>
      </dsp:txXfrm>
    </dsp:sp>
    <dsp:sp modelId="{4EB1B9E6-925C-4035-9AAC-889C31FB6C7D}">
      <dsp:nvSpPr>
        <dsp:cNvPr id="0" name=""/>
        <dsp:cNvSpPr/>
      </dsp:nvSpPr>
      <dsp:spPr>
        <a:xfrm>
          <a:off x="1273933" y="4192774"/>
          <a:ext cx="645464" cy="64546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3F8B6-D8BB-4BFF-88F4-B9BF416C55E5}">
      <dsp:nvSpPr>
        <dsp:cNvPr id="0" name=""/>
        <dsp:cNvSpPr/>
      </dsp:nvSpPr>
      <dsp:spPr>
        <a:xfrm>
          <a:off x="0" y="0"/>
          <a:ext cx="4264248" cy="426424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881C6-BB64-4E72-9764-CC6B8CA17074}">
      <dsp:nvSpPr>
        <dsp:cNvPr id="0" name=""/>
        <dsp:cNvSpPr/>
      </dsp:nvSpPr>
      <dsp:spPr>
        <a:xfrm>
          <a:off x="2132124" y="0"/>
          <a:ext cx="5932772" cy="42642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 err="1">
              <a:latin typeface="Times New Roman" pitchFamily="18" charset="0"/>
              <a:cs typeface="Times New Roman" pitchFamily="18" charset="0"/>
            </a:rPr>
            <a:t>Тормошение</a:t>
          </a:r>
          <a:r>
            <a:rPr lang="ru-RU" sz="3000" kern="1200" dirty="0">
              <a:latin typeface="Times New Roman" pitchFamily="18" charset="0"/>
              <a:cs typeface="Times New Roman" pitchFamily="18" charset="0"/>
            </a:rPr>
            <a:t>, возня</a:t>
          </a:r>
        </a:p>
      </dsp:txBody>
      <dsp:txXfrm>
        <a:off x="2132124" y="0"/>
        <a:ext cx="5932772" cy="906152"/>
      </dsp:txXfrm>
    </dsp:sp>
    <dsp:sp modelId="{D7756EF9-684B-468F-A974-8151EDDD56DA}">
      <dsp:nvSpPr>
        <dsp:cNvPr id="0" name=""/>
        <dsp:cNvSpPr/>
      </dsp:nvSpPr>
      <dsp:spPr>
        <a:xfrm>
          <a:off x="559682" y="906152"/>
          <a:ext cx="3144882" cy="3144882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6F05F6-F361-40BD-8EB6-24A00EC73ABA}">
      <dsp:nvSpPr>
        <dsp:cNvPr id="0" name=""/>
        <dsp:cNvSpPr/>
      </dsp:nvSpPr>
      <dsp:spPr>
        <a:xfrm>
          <a:off x="2132124" y="906152"/>
          <a:ext cx="5932772" cy="314488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latin typeface="Times New Roman" pitchFamily="18" charset="0"/>
              <a:cs typeface="Times New Roman" pitchFamily="18" charset="0"/>
            </a:rPr>
            <a:t>Догоню-догоню, поймаю-поймаю</a:t>
          </a:r>
        </a:p>
      </dsp:txBody>
      <dsp:txXfrm>
        <a:off x="2132124" y="906152"/>
        <a:ext cx="5932772" cy="906152"/>
      </dsp:txXfrm>
    </dsp:sp>
    <dsp:sp modelId="{7511B3FB-EB92-4FC3-8CF6-FB4BFEAB6A6F}">
      <dsp:nvSpPr>
        <dsp:cNvPr id="0" name=""/>
        <dsp:cNvSpPr/>
      </dsp:nvSpPr>
      <dsp:spPr>
        <a:xfrm>
          <a:off x="1119365" y="1812305"/>
          <a:ext cx="2025517" cy="202551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33D5C-922F-45B1-8880-EF0C6E3E05E1}">
      <dsp:nvSpPr>
        <dsp:cNvPr id="0" name=""/>
        <dsp:cNvSpPr/>
      </dsp:nvSpPr>
      <dsp:spPr>
        <a:xfrm>
          <a:off x="2132124" y="1812305"/>
          <a:ext cx="5932772" cy="20255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latin typeface="Times New Roman" pitchFamily="18" charset="0"/>
              <a:cs typeface="Times New Roman" pitchFamily="18" charset="0"/>
            </a:rPr>
            <a:t>Змейка</a:t>
          </a:r>
        </a:p>
      </dsp:txBody>
      <dsp:txXfrm>
        <a:off x="2132124" y="1812305"/>
        <a:ext cx="5932772" cy="906152"/>
      </dsp:txXfrm>
    </dsp:sp>
    <dsp:sp modelId="{845D7F5C-3853-4105-BD4F-F20691F60A32}">
      <dsp:nvSpPr>
        <dsp:cNvPr id="0" name=""/>
        <dsp:cNvSpPr/>
      </dsp:nvSpPr>
      <dsp:spPr>
        <a:xfrm>
          <a:off x="1679047" y="2718458"/>
          <a:ext cx="906152" cy="906152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39B9A-9CC0-40B2-B947-BB9D6F713362}">
      <dsp:nvSpPr>
        <dsp:cNvPr id="0" name=""/>
        <dsp:cNvSpPr/>
      </dsp:nvSpPr>
      <dsp:spPr>
        <a:xfrm>
          <a:off x="2132124" y="2718458"/>
          <a:ext cx="5932772" cy="9061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latin typeface="Times New Roman" pitchFamily="18" charset="0"/>
              <a:cs typeface="Times New Roman" pitchFamily="18" charset="0"/>
            </a:rPr>
            <a:t>Самолетики</a:t>
          </a:r>
        </a:p>
      </dsp:txBody>
      <dsp:txXfrm>
        <a:off x="2132124" y="2718458"/>
        <a:ext cx="5932772" cy="906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12CE-85C9-4A27-A434-C667FBB8352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4860-05CB-4393-8D50-50F84C87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12CE-85C9-4A27-A434-C667FBB8352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4860-05CB-4393-8D50-50F84C87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12CE-85C9-4A27-A434-C667FBB8352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4860-05CB-4393-8D50-50F84C87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12CE-85C9-4A27-A434-C667FBB8352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4860-05CB-4393-8D50-50F84C87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12CE-85C9-4A27-A434-C667FBB8352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4860-05CB-4393-8D50-50F84C87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12CE-85C9-4A27-A434-C667FBB8352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4860-05CB-4393-8D50-50F84C87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12CE-85C9-4A27-A434-C667FBB8352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4860-05CB-4393-8D50-50F84C87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12CE-85C9-4A27-A434-C667FBB8352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4860-05CB-4393-8D50-50F84C87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12CE-85C9-4A27-A434-C667FBB8352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4860-05CB-4393-8D50-50F84C87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12CE-85C9-4A27-A434-C667FBB8352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4860-05CB-4393-8D50-50F84C87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12CE-85C9-4A27-A434-C667FBB8352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4860-05CB-4393-8D50-50F84C87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E12CE-85C9-4A27-A434-C667FBB8352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F4860-05CB-4393-8D50-50F84C878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phonoteka.org/uploads/posts/2021-05/1621754850_10-phonoteka_org-p-fon-dlya-prezentatsii-golovolomki-12.pn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" y="3861048"/>
            <a:ext cx="9144000" cy="299695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71600" y="692696"/>
            <a:ext cx="7488832" cy="5184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Установление контакта – как особый этап коррекционной работы с детьми с расстройствами аутистического спектра</a:t>
            </a:r>
          </a:p>
          <a:p>
            <a:pPr algn="ctr"/>
            <a:endParaRPr lang="ru-RU" sz="1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ru-RU" sz="1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ru-RU" sz="1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ru-RU" sz="1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2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Кавказский филиал ГБУ «Центр диагностики и консультирования» Краснодарского края</a:t>
            </a:r>
          </a:p>
          <a:p>
            <a:pPr algn="ctr"/>
            <a:endParaRPr lang="ru-RU" sz="1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1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Учитель-логопед </a:t>
            </a:r>
            <a:r>
              <a:rPr lang="ru-RU" sz="16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Драбыч</a:t>
            </a:r>
            <a:r>
              <a:rPr lang="ru-RU" sz="1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Анна Александровна</a:t>
            </a:r>
          </a:p>
          <a:p>
            <a:pPr algn="ctr"/>
            <a:endParaRPr lang="ru-RU" sz="1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phonoteka.org/uploads/posts/2021-05/1621754850_10-phonoteka_org-p-fon-dlya-prezentatsii-golovolomki-12.pn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" y="3861048"/>
            <a:ext cx="9144000" cy="29969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0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Игры с движениями и тактильными ощущениями 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539552" y="1397000"/>
          <a:ext cx="8064896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phonoteka.org/uploads/posts/2021-05/1621754850_10-phonoteka_org-p-fon-dlya-prezentatsii-golovolomki-12.pn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" y="3861048"/>
            <a:ext cx="9144000" cy="29969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0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игры со светом и тенями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48680"/>
            <a:ext cx="3052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«СОЛНЕЧНЫЙ ЗАЙЧИК»</a:t>
            </a:r>
          </a:p>
        </p:txBody>
      </p:sp>
      <p:pic>
        <p:nvPicPr>
          <p:cNvPr id="1026" name="Picture 2" descr="https://s.poembook.ru/theme/4e/d2/01/88e30ce145a3fe8d9ed23c6392f6fd0e310383a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80728"/>
            <a:ext cx="2808312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6300192" y="548680"/>
            <a:ext cx="2121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ТЕНИ НА СТЕНЕ</a:t>
            </a:r>
          </a:p>
        </p:txBody>
      </p:sp>
      <p:pic>
        <p:nvPicPr>
          <p:cNvPr id="1028" name="Picture 4" descr="Реалистичные тени животных своими руками (50 фото) 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980728"/>
            <a:ext cx="2394265" cy="31923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Прямоугольник 9"/>
          <p:cNvSpPr/>
          <p:nvPr/>
        </p:nvSpPr>
        <p:spPr>
          <a:xfrm>
            <a:off x="3419872" y="3140968"/>
            <a:ext cx="2511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«ТЕМНО – СВЕТЛО»</a:t>
            </a:r>
          </a:p>
        </p:txBody>
      </p:sp>
      <p:pic>
        <p:nvPicPr>
          <p:cNvPr id="1034" name="Picture 10" descr="https://cs5.livemaster.ru/storage/b8/c7/aa6711833d4f97344e17fefa5a17--kukly-i-igrushki-rozovyj-kukolnyj-domik-s-podsvetkoj.jpg"/>
          <p:cNvPicPr>
            <a:picLocks noChangeAspect="1" noChangeArrowheads="1"/>
          </p:cNvPicPr>
          <p:nvPr/>
        </p:nvPicPr>
        <p:blipFill>
          <a:blip r:embed="rId5" cstate="print"/>
          <a:srcRect l="22481" r="15504" b="4651"/>
          <a:stretch>
            <a:fillRect/>
          </a:stretch>
        </p:blipFill>
        <p:spPr bwMode="auto">
          <a:xfrm>
            <a:off x="3275856" y="3717032"/>
            <a:ext cx="2880320" cy="29523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phonoteka.org/uploads/posts/2021-05/1621754850_10-phonoteka_org-p-fon-dlya-prezentatsii-golovolomki-12.pn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" y="3861048"/>
            <a:ext cx="9144000" cy="29969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67744" y="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Список литературы: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80728"/>
            <a:ext cx="83529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Выготский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Л.С. Игра и ее роль в психическом развитии ребенка // Вопросы психологии. – 1966. - №6. – С. 75 </a:t>
            </a:r>
          </a:p>
          <a:p>
            <a:pPr marL="457200" indent="-457200"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Ильина С. К.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Лекотека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ДОУ. Организация, документация. — М.: ТЦ Сфера 2011. </a:t>
            </a:r>
          </a:p>
          <a:p>
            <a:pPr marL="457200" indent="-457200"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Леонтьев А.Н. Психологические основы дошкольной игры //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Избр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психол. соч.: В 2 т. – М., 1983. – Т. 1. – С. 306</a:t>
            </a:r>
          </a:p>
          <a:p>
            <a:pPr marL="457200" indent="-457200"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Никольская О. С.,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Баенская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Е. Р.,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Либнинг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М. М.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Аутичный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ребенок. Пути помощи. – М.: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Теревинф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2014. </a:t>
            </a:r>
          </a:p>
          <a:p>
            <a:pPr marL="457200" indent="-457200">
              <a:buAutoNum type="arabicPeriod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Полински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Л. PEKIP: игра движение. Более 100 развивающих игр для детей первого года жизни. — М.: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Тере-винф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2009. </a:t>
            </a:r>
          </a:p>
          <a:p>
            <a:pPr marL="457200" indent="-457200">
              <a:buAutoNum type="arabicPeriod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Рудик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О.С. Коррекционная работа 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аутичным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ребенком [кн.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дагогов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метод пособие] / О.С.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Рудик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М.: Гуманитарный изд. центр ВЛАДОС, 2015. 189с. </a:t>
            </a:r>
          </a:p>
          <a:p>
            <a:pPr marL="457200" indent="-457200">
              <a:buAutoNum type="arabicPeriod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Селигман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М. Обычные семьи, особые дети. – М.: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Теревинф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2009. 8.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Янушко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Е. Помоги малышу заговорить! Развитие речи детей 1.5–3 года. – М.: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Теревинф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2010.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autizm-1110x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175800" cy="5949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phonoteka.org/uploads/posts/2021-05/1621754850_10-phonoteka_org-p-fon-dlya-prezentatsii-golovolomki-12.pn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" y="3861048"/>
            <a:ext cx="9144000" cy="2996952"/>
          </a:xfrm>
          <a:prstGeom prst="rect">
            <a:avLst/>
          </a:prstGeom>
          <a:noFill/>
        </p:spPr>
      </p:pic>
      <p:graphicFrame>
        <p:nvGraphicFramePr>
          <p:cNvPr id="3" name="Схема 2"/>
          <p:cNvGraphicFramePr/>
          <p:nvPr/>
        </p:nvGraphicFramePr>
        <p:xfrm>
          <a:off x="539552" y="1340768"/>
          <a:ext cx="806489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59632" y="188640"/>
            <a:ext cx="68407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Этапы работы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phonoteka.org/uploads/posts/2021-05/1621754850_10-phonoteka_org-p-fon-dlya-prezentatsii-golovolomki-12.pn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" y="3861048"/>
            <a:ext cx="9144000" cy="299695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03848" y="188640"/>
            <a:ext cx="32403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этап</a:t>
            </a:r>
          </a:p>
        </p:txBody>
      </p:sp>
      <p:graphicFrame>
        <p:nvGraphicFramePr>
          <p:cNvPr id="11" name="Схема 10"/>
          <p:cNvGraphicFramePr/>
          <p:nvPr/>
        </p:nvGraphicFramePr>
        <p:xfrm>
          <a:off x="1187624" y="908720"/>
          <a:ext cx="7152456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phonoteka.org/uploads/posts/2021-05/1621754850_10-phonoteka_org-p-fon-dlya-prezentatsii-golovolomki-12.pn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" y="3861048"/>
            <a:ext cx="9144000" cy="29969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188640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Работа по эмоциональному тонизированию на первом этапе ведется на базе сенсорных игр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1268760"/>
          <a:ext cx="842493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phonoteka.org/uploads/posts/2021-05/1621754850_10-phonoteka_org-p-fon-dlya-prezentatsii-golovolomki-12.pn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" y="3861048"/>
            <a:ext cx="9144000" cy="299695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03848" y="188640"/>
            <a:ext cx="32403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этап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251520" y="980728"/>
          <a:ext cx="856895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phonoteka.org/uploads/posts/2021-05/1621754850_10-phonoteka_org-p-fon-dlya-prezentatsii-golovolomki-12.pn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" y="3861048"/>
            <a:ext cx="9144000" cy="29969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03848" y="188640"/>
            <a:ext cx="32403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этап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395536" y="1124744"/>
          <a:ext cx="828092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phonoteka.org/uploads/posts/2021-05/1621754850_10-phonoteka_org-p-fon-dlya-prezentatsii-golovolomki-12.pn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" y="3861048"/>
            <a:ext cx="9144000" cy="29969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99592" y="0"/>
            <a:ext cx="719780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Виды сенсорных игр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467544" y="1397000"/>
          <a:ext cx="8280920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phonoteka.org/uploads/posts/2021-05/1621754850_10-phonoteka_org-p-fon-dlya-prezentatsii-golovolomki-12.pn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" y="3861048"/>
            <a:ext cx="9144000" cy="299695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339752" y="0"/>
            <a:ext cx="4896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Игры с ритмами</a:t>
            </a:r>
          </a:p>
        </p:txBody>
      </p:sp>
      <p:graphicFrame>
        <p:nvGraphicFramePr>
          <p:cNvPr id="8" name="Схема 7"/>
          <p:cNvGraphicFramePr/>
          <p:nvPr/>
        </p:nvGraphicFramePr>
        <p:xfrm>
          <a:off x="251520" y="1397000"/>
          <a:ext cx="8568952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347864" y="908720"/>
            <a:ext cx="259228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Приемы: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585</Words>
  <Application>Microsoft Office PowerPoint</Application>
  <PresentationFormat>Экран (4:3)</PresentationFormat>
  <Paragraphs>84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Фрося Бурлакова</cp:lastModifiedBy>
  <cp:revision>5</cp:revision>
  <dcterms:created xsi:type="dcterms:W3CDTF">2022-03-27T08:06:22Z</dcterms:created>
  <dcterms:modified xsi:type="dcterms:W3CDTF">2022-04-01T09:35:45Z</dcterms:modified>
</cp:coreProperties>
</file>