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96" y="-4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C1349-03C6-434C-9674-2C6E2C2535B0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6B49D-AA2F-427B-B68E-3B99270B21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C1349-03C6-434C-9674-2C6E2C2535B0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6B49D-AA2F-427B-B68E-3B99270B21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C1349-03C6-434C-9674-2C6E2C2535B0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6B49D-AA2F-427B-B68E-3B99270B21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C1349-03C6-434C-9674-2C6E2C2535B0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6B49D-AA2F-427B-B68E-3B99270B21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C1349-03C6-434C-9674-2C6E2C2535B0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6B49D-AA2F-427B-B68E-3B99270B21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C1349-03C6-434C-9674-2C6E2C2535B0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6B49D-AA2F-427B-B68E-3B99270B21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C1349-03C6-434C-9674-2C6E2C2535B0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6B49D-AA2F-427B-B68E-3B99270B21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C1349-03C6-434C-9674-2C6E2C2535B0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6B49D-AA2F-427B-B68E-3B99270B21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C1349-03C6-434C-9674-2C6E2C2535B0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6B49D-AA2F-427B-B68E-3B99270B21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C1349-03C6-434C-9674-2C6E2C2535B0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6B49D-AA2F-427B-B68E-3B99270B21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C1349-03C6-434C-9674-2C6E2C2535B0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6B49D-AA2F-427B-B68E-3B99270B214B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4" y="66319"/>
            <a:ext cx="2575511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00" rtl="0" eaLnBrk="1" latinLnBrk="0" hangingPunct="1"/>
              <a:endPara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C1349-03C6-434C-9674-2C6E2C2535B0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6B49D-AA2F-427B-B68E-3B99270B214B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7920880" cy="5890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22344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96" y="836712"/>
            <a:ext cx="9061404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55723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80728"/>
            <a:ext cx="7992888" cy="4973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87372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20688"/>
            <a:ext cx="7776864" cy="5486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95848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8680"/>
            <a:ext cx="9217656" cy="4850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65615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9102249" cy="4428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5359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04856" cy="5733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897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301003" cy="4797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5446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64704"/>
            <a:ext cx="8291194" cy="5161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58831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36712"/>
            <a:ext cx="7649263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5552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08720"/>
            <a:ext cx="7521577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13592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8720"/>
            <a:ext cx="7785047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59539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08720"/>
            <a:ext cx="7416824" cy="5061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99913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24744"/>
            <a:ext cx="7663236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1861249"/>
      </p:ext>
    </p:extLst>
  </p:cSld>
  <p:clrMapOvr>
    <a:masterClrMapping/>
  </p:clrMapOvr>
</p:sld>
</file>

<file path=ppt/theme/theme1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TM02455519[[fn=Зима]]</Template>
  <TotalTime>6</TotalTime>
  <Words>0</Words>
  <Application>Microsoft Office PowerPoint</Application>
  <PresentationFormat>Экран (4:3)</PresentationFormat>
  <Paragraphs>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Winter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</cp:revision>
  <dcterms:created xsi:type="dcterms:W3CDTF">2016-12-27T15:35:52Z</dcterms:created>
  <dcterms:modified xsi:type="dcterms:W3CDTF">2016-12-27T15:42:15Z</dcterms:modified>
</cp:coreProperties>
</file>