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media/image5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  <p:sldMasterId id="2147483706" r:id="rId2"/>
  </p:sldMasterIdLst>
  <p:sldIdLst>
    <p:sldId id="327" r:id="rId3"/>
    <p:sldId id="328" r:id="rId4"/>
    <p:sldId id="329" r:id="rId5"/>
    <p:sldId id="330" r:id="rId6"/>
    <p:sldId id="331" r:id="rId7"/>
    <p:sldId id="332" r:id="rId8"/>
    <p:sldId id="333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60" r:id="rId36"/>
    <p:sldId id="361" r:id="rId37"/>
    <p:sldId id="362" r:id="rId38"/>
    <p:sldId id="363" r:id="rId39"/>
  </p:sldIdLst>
  <p:sldSz cx="35740975" cy="20104100"/>
  <p:notesSz cx="20104100" cy="2010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20" d="100"/>
          <a:sy n="20" d="100"/>
        </p:scale>
        <p:origin x="1758" y="666"/>
      </p:cViewPr>
      <p:guideLst>
        <p:guide orient="horz" pos="28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67622" y="3290186"/>
            <a:ext cx="26805731" cy="6999205"/>
          </a:xfrm>
        </p:spPr>
        <p:txBody>
          <a:bodyPr anchor="b"/>
          <a:lstStyle>
            <a:lvl1pPr algn="ctr">
              <a:defRPr sz="1758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67622" y="10559308"/>
            <a:ext cx="26805731" cy="4853836"/>
          </a:xfrm>
        </p:spPr>
        <p:txBody>
          <a:bodyPr/>
          <a:lstStyle>
            <a:lvl1pPr marL="0" indent="0" algn="ctr">
              <a:buNone/>
              <a:defRPr sz="7036"/>
            </a:lvl1pPr>
            <a:lvl2pPr marL="1340282" indent="0" algn="ctr">
              <a:buNone/>
              <a:defRPr sz="5863"/>
            </a:lvl2pPr>
            <a:lvl3pPr marL="2680564" indent="0" algn="ctr">
              <a:buNone/>
              <a:defRPr sz="5277"/>
            </a:lvl3pPr>
            <a:lvl4pPr marL="4020845" indent="0" algn="ctr">
              <a:buNone/>
              <a:defRPr sz="4690"/>
            </a:lvl4pPr>
            <a:lvl5pPr marL="5361127" indent="0" algn="ctr">
              <a:buNone/>
              <a:defRPr sz="4690"/>
            </a:lvl5pPr>
            <a:lvl6pPr marL="6701409" indent="0" algn="ctr">
              <a:buNone/>
              <a:defRPr sz="4690"/>
            </a:lvl6pPr>
            <a:lvl7pPr marL="8041691" indent="0" algn="ctr">
              <a:buNone/>
              <a:defRPr sz="4690"/>
            </a:lvl7pPr>
            <a:lvl8pPr marL="9381973" indent="0" algn="ctr">
              <a:buNone/>
              <a:defRPr sz="4690"/>
            </a:lvl8pPr>
            <a:lvl9pPr marL="10722254" indent="0" algn="ctr">
              <a:buNone/>
              <a:defRPr sz="469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2425460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400922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5577135" y="1070357"/>
            <a:ext cx="7706648" cy="170372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57192" y="1070357"/>
            <a:ext cx="22673181" cy="1703729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580910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67622" y="3290186"/>
            <a:ext cx="26805731" cy="6999205"/>
          </a:xfrm>
        </p:spPr>
        <p:txBody>
          <a:bodyPr anchor="b"/>
          <a:lstStyle>
            <a:lvl1pPr algn="ctr">
              <a:defRPr sz="1758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67622" y="10559308"/>
            <a:ext cx="26805731" cy="4853836"/>
          </a:xfrm>
        </p:spPr>
        <p:txBody>
          <a:bodyPr/>
          <a:lstStyle>
            <a:lvl1pPr marL="0" indent="0" algn="ctr">
              <a:buNone/>
              <a:defRPr sz="7036"/>
            </a:lvl1pPr>
            <a:lvl2pPr marL="1340282" indent="0" algn="ctr">
              <a:buNone/>
              <a:defRPr sz="5863"/>
            </a:lvl2pPr>
            <a:lvl3pPr marL="2680564" indent="0" algn="ctr">
              <a:buNone/>
              <a:defRPr sz="5277"/>
            </a:lvl3pPr>
            <a:lvl4pPr marL="4020845" indent="0" algn="ctr">
              <a:buNone/>
              <a:defRPr sz="4690"/>
            </a:lvl4pPr>
            <a:lvl5pPr marL="5361127" indent="0" algn="ctr">
              <a:buNone/>
              <a:defRPr sz="4690"/>
            </a:lvl5pPr>
            <a:lvl6pPr marL="6701409" indent="0" algn="ctr">
              <a:buNone/>
              <a:defRPr sz="4690"/>
            </a:lvl6pPr>
            <a:lvl7pPr marL="8041691" indent="0" algn="ctr">
              <a:buNone/>
              <a:defRPr sz="4690"/>
            </a:lvl7pPr>
            <a:lvl8pPr marL="9381973" indent="0" algn="ctr">
              <a:buNone/>
              <a:defRPr sz="4690"/>
            </a:lvl8pPr>
            <a:lvl9pPr marL="10722254" indent="0" algn="ctr">
              <a:buNone/>
              <a:defRPr sz="469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357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8357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577" y="5012067"/>
            <a:ext cx="30826591" cy="8362746"/>
          </a:xfrm>
        </p:spPr>
        <p:txBody>
          <a:bodyPr anchor="b"/>
          <a:lstStyle>
            <a:lvl1pPr>
              <a:defRPr sz="1758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38577" y="13453927"/>
            <a:ext cx="30826591" cy="4397770"/>
          </a:xfrm>
        </p:spPr>
        <p:txBody>
          <a:bodyPr/>
          <a:lstStyle>
            <a:lvl1pPr marL="0" indent="0">
              <a:buNone/>
              <a:defRPr sz="7036">
                <a:solidFill>
                  <a:schemeClr val="tx1">
                    <a:tint val="75000"/>
                  </a:schemeClr>
                </a:solidFill>
              </a:defRPr>
            </a:lvl1pPr>
            <a:lvl2pPr marL="1340282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2pPr>
            <a:lvl3pPr marL="2680564" indent="0">
              <a:buNone/>
              <a:defRPr sz="5277">
                <a:solidFill>
                  <a:schemeClr val="tx1">
                    <a:tint val="75000"/>
                  </a:schemeClr>
                </a:solidFill>
              </a:defRPr>
            </a:lvl3pPr>
            <a:lvl4pPr marL="4020845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4pPr>
            <a:lvl5pPr marL="5361127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5pPr>
            <a:lvl6pPr marL="6701409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6pPr>
            <a:lvl7pPr marL="8041691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7pPr>
            <a:lvl8pPr marL="9381973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8pPr>
            <a:lvl9pPr marL="10722254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821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57192" y="5351786"/>
            <a:ext cx="15189914" cy="12755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093869" y="5351786"/>
            <a:ext cx="15189914" cy="12755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625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7" y="1070359"/>
            <a:ext cx="30826591" cy="38858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61849" y="4928298"/>
            <a:ext cx="15120106" cy="2415283"/>
          </a:xfrm>
        </p:spPr>
        <p:txBody>
          <a:bodyPr anchor="b"/>
          <a:lstStyle>
            <a:lvl1pPr marL="0" indent="0">
              <a:buNone/>
              <a:defRPr sz="7036" b="1"/>
            </a:lvl1pPr>
            <a:lvl2pPr marL="1340282" indent="0">
              <a:buNone/>
              <a:defRPr sz="5863" b="1"/>
            </a:lvl2pPr>
            <a:lvl3pPr marL="2680564" indent="0">
              <a:buNone/>
              <a:defRPr sz="5277" b="1"/>
            </a:lvl3pPr>
            <a:lvl4pPr marL="4020845" indent="0">
              <a:buNone/>
              <a:defRPr sz="4690" b="1"/>
            </a:lvl4pPr>
            <a:lvl5pPr marL="5361127" indent="0">
              <a:buNone/>
              <a:defRPr sz="4690" b="1"/>
            </a:lvl5pPr>
            <a:lvl6pPr marL="6701409" indent="0">
              <a:buNone/>
              <a:defRPr sz="4690" b="1"/>
            </a:lvl6pPr>
            <a:lvl7pPr marL="8041691" indent="0">
              <a:buNone/>
              <a:defRPr sz="4690" b="1"/>
            </a:lvl7pPr>
            <a:lvl8pPr marL="9381973" indent="0">
              <a:buNone/>
              <a:defRPr sz="4690" b="1"/>
            </a:lvl8pPr>
            <a:lvl9pPr marL="10722254" indent="0">
              <a:buNone/>
              <a:defRPr sz="469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61849" y="7343581"/>
            <a:ext cx="15120106" cy="108013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8093868" y="4928298"/>
            <a:ext cx="15194570" cy="2415283"/>
          </a:xfrm>
        </p:spPr>
        <p:txBody>
          <a:bodyPr anchor="b"/>
          <a:lstStyle>
            <a:lvl1pPr marL="0" indent="0">
              <a:buNone/>
              <a:defRPr sz="7036" b="1"/>
            </a:lvl1pPr>
            <a:lvl2pPr marL="1340282" indent="0">
              <a:buNone/>
              <a:defRPr sz="5863" b="1"/>
            </a:lvl2pPr>
            <a:lvl3pPr marL="2680564" indent="0">
              <a:buNone/>
              <a:defRPr sz="5277" b="1"/>
            </a:lvl3pPr>
            <a:lvl4pPr marL="4020845" indent="0">
              <a:buNone/>
              <a:defRPr sz="4690" b="1"/>
            </a:lvl4pPr>
            <a:lvl5pPr marL="5361127" indent="0">
              <a:buNone/>
              <a:defRPr sz="4690" b="1"/>
            </a:lvl5pPr>
            <a:lvl6pPr marL="6701409" indent="0">
              <a:buNone/>
              <a:defRPr sz="4690" b="1"/>
            </a:lvl6pPr>
            <a:lvl7pPr marL="8041691" indent="0">
              <a:buNone/>
              <a:defRPr sz="4690" b="1"/>
            </a:lvl7pPr>
            <a:lvl8pPr marL="9381973" indent="0">
              <a:buNone/>
              <a:defRPr sz="4690" b="1"/>
            </a:lvl8pPr>
            <a:lvl9pPr marL="10722254" indent="0">
              <a:buNone/>
              <a:defRPr sz="469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8093868" y="7343581"/>
            <a:ext cx="15194570" cy="108013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0226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684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928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9" y="1340273"/>
            <a:ext cx="11527394" cy="4690957"/>
          </a:xfrm>
        </p:spPr>
        <p:txBody>
          <a:bodyPr anchor="b"/>
          <a:lstStyle>
            <a:lvl1pPr>
              <a:defRPr sz="938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4569" y="2894620"/>
            <a:ext cx="18093869" cy="14286941"/>
          </a:xfrm>
        </p:spPr>
        <p:txBody>
          <a:bodyPr/>
          <a:lstStyle>
            <a:lvl1pPr>
              <a:defRPr sz="9381"/>
            </a:lvl1pPr>
            <a:lvl2pPr>
              <a:defRPr sz="8208"/>
            </a:lvl2pPr>
            <a:lvl3pPr>
              <a:defRPr sz="7036"/>
            </a:lvl3pPr>
            <a:lvl4pPr>
              <a:defRPr sz="5863"/>
            </a:lvl4pPr>
            <a:lvl5pPr>
              <a:defRPr sz="5863"/>
            </a:lvl5pPr>
            <a:lvl6pPr>
              <a:defRPr sz="5863"/>
            </a:lvl6pPr>
            <a:lvl7pPr>
              <a:defRPr sz="5863"/>
            </a:lvl7pPr>
            <a:lvl8pPr>
              <a:defRPr sz="5863"/>
            </a:lvl8pPr>
            <a:lvl9pPr>
              <a:defRPr sz="586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1849" y="6031230"/>
            <a:ext cx="11527394" cy="11173600"/>
          </a:xfrm>
        </p:spPr>
        <p:txBody>
          <a:bodyPr/>
          <a:lstStyle>
            <a:lvl1pPr marL="0" indent="0">
              <a:buNone/>
              <a:defRPr sz="4690"/>
            </a:lvl1pPr>
            <a:lvl2pPr marL="1340282" indent="0">
              <a:buNone/>
              <a:defRPr sz="4104"/>
            </a:lvl2pPr>
            <a:lvl3pPr marL="2680564" indent="0">
              <a:buNone/>
              <a:defRPr sz="3518"/>
            </a:lvl3pPr>
            <a:lvl4pPr marL="4020845" indent="0">
              <a:buNone/>
              <a:defRPr sz="2932"/>
            </a:lvl4pPr>
            <a:lvl5pPr marL="5361127" indent="0">
              <a:buNone/>
              <a:defRPr sz="2932"/>
            </a:lvl5pPr>
            <a:lvl6pPr marL="6701409" indent="0">
              <a:buNone/>
              <a:defRPr sz="2932"/>
            </a:lvl6pPr>
            <a:lvl7pPr marL="8041691" indent="0">
              <a:buNone/>
              <a:defRPr sz="2932"/>
            </a:lvl7pPr>
            <a:lvl8pPr marL="9381973" indent="0">
              <a:buNone/>
              <a:defRPr sz="2932"/>
            </a:lvl8pPr>
            <a:lvl9pPr marL="10722254" indent="0">
              <a:buNone/>
              <a:defRPr sz="293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796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14479406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9" y="1340273"/>
            <a:ext cx="11527394" cy="4690957"/>
          </a:xfrm>
        </p:spPr>
        <p:txBody>
          <a:bodyPr anchor="b"/>
          <a:lstStyle>
            <a:lvl1pPr>
              <a:defRPr sz="938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94569" y="2894620"/>
            <a:ext cx="18093869" cy="14286941"/>
          </a:xfrm>
        </p:spPr>
        <p:txBody>
          <a:bodyPr/>
          <a:lstStyle>
            <a:lvl1pPr marL="0" indent="0">
              <a:buNone/>
              <a:defRPr sz="9381"/>
            </a:lvl1pPr>
            <a:lvl2pPr marL="1340282" indent="0">
              <a:buNone/>
              <a:defRPr sz="8208"/>
            </a:lvl2pPr>
            <a:lvl3pPr marL="2680564" indent="0">
              <a:buNone/>
              <a:defRPr sz="7036"/>
            </a:lvl3pPr>
            <a:lvl4pPr marL="4020845" indent="0">
              <a:buNone/>
              <a:defRPr sz="5863"/>
            </a:lvl4pPr>
            <a:lvl5pPr marL="5361127" indent="0">
              <a:buNone/>
              <a:defRPr sz="5863"/>
            </a:lvl5pPr>
            <a:lvl6pPr marL="6701409" indent="0">
              <a:buNone/>
              <a:defRPr sz="5863"/>
            </a:lvl6pPr>
            <a:lvl7pPr marL="8041691" indent="0">
              <a:buNone/>
              <a:defRPr sz="5863"/>
            </a:lvl7pPr>
            <a:lvl8pPr marL="9381973" indent="0">
              <a:buNone/>
              <a:defRPr sz="5863"/>
            </a:lvl8pPr>
            <a:lvl9pPr marL="10722254" indent="0">
              <a:buNone/>
              <a:defRPr sz="5863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1849" y="6031230"/>
            <a:ext cx="11527394" cy="11173600"/>
          </a:xfrm>
        </p:spPr>
        <p:txBody>
          <a:bodyPr/>
          <a:lstStyle>
            <a:lvl1pPr marL="0" indent="0">
              <a:buNone/>
              <a:defRPr sz="4690"/>
            </a:lvl1pPr>
            <a:lvl2pPr marL="1340282" indent="0">
              <a:buNone/>
              <a:defRPr sz="4104"/>
            </a:lvl2pPr>
            <a:lvl3pPr marL="2680564" indent="0">
              <a:buNone/>
              <a:defRPr sz="3518"/>
            </a:lvl3pPr>
            <a:lvl4pPr marL="4020845" indent="0">
              <a:buNone/>
              <a:defRPr sz="2932"/>
            </a:lvl4pPr>
            <a:lvl5pPr marL="5361127" indent="0">
              <a:buNone/>
              <a:defRPr sz="2932"/>
            </a:lvl5pPr>
            <a:lvl6pPr marL="6701409" indent="0">
              <a:buNone/>
              <a:defRPr sz="2932"/>
            </a:lvl6pPr>
            <a:lvl7pPr marL="8041691" indent="0">
              <a:buNone/>
              <a:defRPr sz="2932"/>
            </a:lvl7pPr>
            <a:lvl8pPr marL="9381973" indent="0">
              <a:buNone/>
              <a:defRPr sz="2932"/>
            </a:lvl8pPr>
            <a:lvl9pPr marL="10722254" indent="0">
              <a:buNone/>
              <a:defRPr sz="293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1029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8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5577135" y="1070357"/>
            <a:ext cx="7706648" cy="170372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57192" y="1070357"/>
            <a:ext cx="22673181" cy="1703729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5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577" y="5012067"/>
            <a:ext cx="30826591" cy="8362746"/>
          </a:xfrm>
        </p:spPr>
        <p:txBody>
          <a:bodyPr anchor="b"/>
          <a:lstStyle>
            <a:lvl1pPr>
              <a:defRPr sz="17589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38577" y="13453927"/>
            <a:ext cx="30826591" cy="4397770"/>
          </a:xfrm>
        </p:spPr>
        <p:txBody>
          <a:bodyPr/>
          <a:lstStyle>
            <a:lvl1pPr marL="0" indent="0">
              <a:buNone/>
              <a:defRPr sz="7036">
                <a:solidFill>
                  <a:schemeClr val="tx1">
                    <a:tint val="75000"/>
                  </a:schemeClr>
                </a:solidFill>
              </a:defRPr>
            </a:lvl1pPr>
            <a:lvl2pPr marL="1340282" indent="0">
              <a:buNone/>
              <a:defRPr sz="5863">
                <a:solidFill>
                  <a:schemeClr val="tx1">
                    <a:tint val="75000"/>
                  </a:schemeClr>
                </a:solidFill>
              </a:defRPr>
            </a:lvl2pPr>
            <a:lvl3pPr marL="2680564" indent="0">
              <a:buNone/>
              <a:defRPr sz="5277">
                <a:solidFill>
                  <a:schemeClr val="tx1">
                    <a:tint val="75000"/>
                  </a:schemeClr>
                </a:solidFill>
              </a:defRPr>
            </a:lvl3pPr>
            <a:lvl4pPr marL="4020845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4pPr>
            <a:lvl5pPr marL="5361127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5pPr>
            <a:lvl6pPr marL="6701409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6pPr>
            <a:lvl7pPr marL="8041691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7pPr>
            <a:lvl8pPr marL="9381973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8pPr>
            <a:lvl9pPr marL="10722254" indent="0">
              <a:buNone/>
              <a:defRPr sz="46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2161592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57192" y="5351786"/>
            <a:ext cx="15189914" cy="12755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8093869" y="5351786"/>
            <a:ext cx="15189914" cy="12755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1887623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7" y="1070359"/>
            <a:ext cx="30826591" cy="38858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61849" y="4928298"/>
            <a:ext cx="15120106" cy="2415283"/>
          </a:xfrm>
        </p:spPr>
        <p:txBody>
          <a:bodyPr anchor="b"/>
          <a:lstStyle>
            <a:lvl1pPr marL="0" indent="0">
              <a:buNone/>
              <a:defRPr sz="7036" b="1"/>
            </a:lvl1pPr>
            <a:lvl2pPr marL="1340282" indent="0">
              <a:buNone/>
              <a:defRPr sz="5863" b="1"/>
            </a:lvl2pPr>
            <a:lvl3pPr marL="2680564" indent="0">
              <a:buNone/>
              <a:defRPr sz="5277" b="1"/>
            </a:lvl3pPr>
            <a:lvl4pPr marL="4020845" indent="0">
              <a:buNone/>
              <a:defRPr sz="4690" b="1"/>
            </a:lvl4pPr>
            <a:lvl5pPr marL="5361127" indent="0">
              <a:buNone/>
              <a:defRPr sz="4690" b="1"/>
            </a:lvl5pPr>
            <a:lvl6pPr marL="6701409" indent="0">
              <a:buNone/>
              <a:defRPr sz="4690" b="1"/>
            </a:lvl6pPr>
            <a:lvl7pPr marL="8041691" indent="0">
              <a:buNone/>
              <a:defRPr sz="4690" b="1"/>
            </a:lvl7pPr>
            <a:lvl8pPr marL="9381973" indent="0">
              <a:buNone/>
              <a:defRPr sz="4690" b="1"/>
            </a:lvl8pPr>
            <a:lvl9pPr marL="10722254" indent="0">
              <a:buNone/>
              <a:defRPr sz="469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461849" y="7343581"/>
            <a:ext cx="15120106" cy="108013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8093868" y="4928298"/>
            <a:ext cx="15194570" cy="2415283"/>
          </a:xfrm>
        </p:spPr>
        <p:txBody>
          <a:bodyPr anchor="b"/>
          <a:lstStyle>
            <a:lvl1pPr marL="0" indent="0">
              <a:buNone/>
              <a:defRPr sz="7036" b="1"/>
            </a:lvl1pPr>
            <a:lvl2pPr marL="1340282" indent="0">
              <a:buNone/>
              <a:defRPr sz="5863" b="1"/>
            </a:lvl2pPr>
            <a:lvl3pPr marL="2680564" indent="0">
              <a:buNone/>
              <a:defRPr sz="5277" b="1"/>
            </a:lvl3pPr>
            <a:lvl4pPr marL="4020845" indent="0">
              <a:buNone/>
              <a:defRPr sz="4690" b="1"/>
            </a:lvl4pPr>
            <a:lvl5pPr marL="5361127" indent="0">
              <a:buNone/>
              <a:defRPr sz="4690" b="1"/>
            </a:lvl5pPr>
            <a:lvl6pPr marL="6701409" indent="0">
              <a:buNone/>
              <a:defRPr sz="4690" b="1"/>
            </a:lvl6pPr>
            <a:lvl7pPr marL="8041691" indent="0">
              <a:buNone/>
              <a:defRPr sz="4690" b="1"/>
            </a:lvl7pPr>
            <a:lvl8pPr marL="9381973" indent="0">
              <a:buNone/>
              <a:defRPr sz="4690" b="1"/>
            </a:lvl8pPr>
            <a:lvl9pPr marL="10722254" indent="0">
              <a:buNone/>
              <a:defRPr sz="469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8093868" y="7343581"/>
            <a:ext cx="15194570" cy="108013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2130462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3270096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1238086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9" y="1340273"/>
            <a:ext cx="11527394" cy="4690957"/>
          </a:xfrm>
        </p:spPr>
        <p:txBody>
          <a:bodyPr anchor="b"/>
          <a:lstStyle>
            <a:lvl1pPr>
              <a:defRPr sz="938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4569" y="2894620"/>
            <a:ext cx="18093869" cy="14286941"/>
          </a:xfrm>
        </p:spPr>
        <p:txBody>
          <a:bodyPr/>
          <a:lstStyle>
            <a:lvl1pPr>
              <a:defRPr sz="9381"/>
            </a:lvl1pPr>
            <a:lvl2pPr>
              <a:defRPr sz="8208"/>
            </a:lvl2pPr>
            <a:lvl3pPr>
              <a:defRPr sz="7036"/>
            </a:lvl3pPr>
            <a:lvl4pPr>
              <a:defRPr sz="5863"/>
            </a:lvl4pPr>
            <a:lvl5pPr>
              <a:defRPr sz="5863"/>
            </a:lvl5pPr>
            <a:lvl6pPr>
              <a:defRPr sz="5863"/>
            </a:lvl6pPr>
            <a:lvl7pPr>
              <a:defRPr sz="5863"/>
            </a:lvl7pPr>
            <a:lvl8pPr>
              <a:defRPr sz="5863"/>
            </a:lvl8pPr>
            <a:lvl9pPr>
              <a:defRPr sz="586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1849" y="6031230"/>
            <a:ext cx="11527394" cy="11173600"/>
          </a:xfrm>
        </p:spPr>
        <p:txBody>
          <a:bodyPr/>
          <a:lstStyle>
            <a:lvl1pPr marL="0" indent="0">
              <a:buNone/>
              <a:defRPr sz="4690"/>
            </a:lvl1pPr>
            <a:lvl2pPr marL="1340282" indent="0">
              <a:buNone/>
              <a:defRPr sz="4104"/>
            </a:lvl2pPr>
            <a:lvl3pPr marL="2680564" indent="0">
              <a:buNone/>
              <a:defRPr sz="3518"/>
            </a:lvl3pPr>
            <a:lvl4pPr marL="4020845" indent="0">
              <a:buNone/>
              <a:defRPr sz="2932"/>
            </a:lvl4pPr>
            <a:lvl5pPr marL="5361127" indent="0">
              <a:buNone/>
              <a:defRPr sz="2932"/>
            </a:lvl5pPr>
            <a:lvl6pPr marL="6701409" indent="0">
              <a:buNone/>
              <a:defRPr sz="2932"/>
            </a:lvl6pPr>
            <a:lvl7pPr marL="8041691" indent="0">
              <a:buNone/>
              <a:defRPr sz="2932"/>
            </a:lvl7pPr>
            <a:lvl8pPr marL="9381973" indent="0">
              <a:buNone/>
              <a:defRPr sz="2932"/>
            </a:lvl8pPr>
            <a:lvl9pPr marL="10722254" indent="0">
              <a:buNone/>
              <a:defRPr sz="293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86439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1849" y="1340273"/>
            <a:ext cx="11527394" cy="4690957"/>
          </a:xfrm>
        </p:spPr>
        <p:txBody>
          <a:bodyPr anchor="b"/>
          <a:lstStyle>
            <a:lvl1pPr>
              <a:defRPr sz="938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194569" y="2894620"/>
            <a:ext cx="18093869" cy="14286941"/>
          </a:xfrm>
        </p:spPr>
        <p:txBody>
          <a:bodyPr/>
          <a:lstStyle>
            <a:lvl1pPr marL="0" indent="0">
              <a:buNone/>
              <a:defRPr sz="9381"/>
            </a:lvl1pPr>
            <a:lvl2pPr marL="1340282" indent="0">
              <a:buNone/>
              <a:defRPr sz="8208"/>
            </a:lvl2pPr>
            <a:lvl3pPr marL="2680564" indent="0">
              <a:buNone/>
              <a:defRPr sz="7036"/>
            </a:lvl3pPr>
            <a:lvl4pPr marL="4020845" indent="0">
              <a:buNone/>
              <a:defRPr sz="5863"/>
            </a:lvl4pPr>
            <a:lvl5pPr marL="5361127" indent="0">
              <a:buNone/>
              <a:defRPr sz="5863"/>
            </a:lvl5pPr>
            <a:lvl6pPr marL="6701409" indent="0">
              <a:buNone/>
              <a:defRPr sz="5863"/>
            </a:lvl6pPr>
            <a:lvl7pPr marL="8041691" indent="0">
              <a:buNone/>
              <a:defRPr sz="5863"/>
            </a:lvl7pPr>
            <a:lvl8pPr marL="9381973" indent="0">
              <a:buNone/>
              <a:defRPr sz="5863"/>
            </a:lvl8pPr>
            <a:lvl9pPr marL="10722254" indent="0">
              <a:buNone/>
              <a:defRPr sz="5863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61849" y="6031230"/>
            <a:ext cx="11527394" cy="11173600"/>
          </a:xfrm>
        </p:spPr>
        <p:txBody>
          <a:bodyPr/>
          <a:lstStyle>
            <a:lvl1pPr marL="0" indent="0">
              <a:buNone/>
              <a:defRPr sz="4690"/>
            </a:lvl1pPr>
            <a:lvl2pPr marL="1340282" indent="0">
              <a:buNone/>
              <a:defRPr sz="4104"/>
            </a:lvl2pPr>
            <a:lvl3pPr marL="2680564" indent="0">
              <a:buNone/>
              <a:defRPr sz="3518"/>
            </a:lvl3pPr>
            <a:lvl4pPr marL="4020845" indent="0">
              <a:buNone/>
              <a:defRPr sz="2932"/>
            </a:lvl4pPr>
            <a:lvl5pPr marL="5361127" indent="0">
              <a:buNone/>
              <a:defRPr sz="2932"/>
            </a:lvl5pPr>
            <a:lvl6pPr marL="6701409" indent="0">
              <a:buNone/>
              <a:defRPr sz="2932"/>
            </a:lvl6pPr>
            <a:lvl7pPr marL="8041691" indent="0">
              <a:buNone/>
              <a:defRPr sz="2932"/>
            </a:lvl7pPr>
            <a:lvl8pPr marL="9381973" indent="0">
              <a:buNone/>
              <a:defRPr sz="2932"/>
            </a:lvl8pPr>
            <a:lvl9pPr marL="10722254" indent="0">
              <a:buNone/>
              <a:defRPr sz="293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66605">
              <a:lnSpc>
                <a:spcPts val="8489"/>
              </a:lnSpc>
            </a:pPr>
            <a:fld id="{81D60167-4931-47E6-BA6A-407CBD079E47}" type="slidenum">
              <a:rPr lang="ru-RU" spc="816" smtClean="0"/>
              <a:pPr marL="66605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3911092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3885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57192" y="5351786"/>
            <a:ext cx="30826591" cy="12755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457192" y="18633524"/>
            <a:ext cx="804171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839198" y="18633524"/>
            <a:ext cx="1206257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5242064" y="18633524"/>
            <a:ext cx="804171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67734">
              <a:lnSpc>
                <a:spcPts val="8489"/>
              </a:lnSpc>
            </a:pPr>
            <a:fld id="{81D60167-4931-47E6-BA6A-407CBD079E47}" type="slidenum">
              <a:rPr lang="ru-RU" spc="816" smtClean="0"/>
              <a:pPr marL="67734">
                <a:lnSpc>
                  <a:spcPts val="8489"/>
                </a:lnSpc>
              </a:pPr>
              <a:t>‹#›</a:t>
            </a:fld>
            <a:endParaRPr lang="ru-RU" spc="816" dirty="0"/>
          </a:p>
        </p:txBody>
      </p:sp>
    </p:spTree>
    <p:extLst>
      <p:ext uri="{BB962C8B-B14F-4D97-AF65-F5344CB8AC3E}">
        <p14:creationId xmlns:p14="http://schemas.microsoft.com/office/powerpoint/2010/main" val="82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2680564" rtl="0" eaLnBrk="1" latinLnBrk="0" hangingPunct="1">
        <a:lnSpc>
          <a:spcPct val="90000"/>
        </a:lnSpc>
        <a:spcBef>
          <a:spcPct val="0"/>
        </a:spcBef>
        <a:buNone/>
        <a:defRPr sz="128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0141" indent="-670141" algn="l" defTabSz="2680564" rtl="0" eaLnBrk="1" latinLnBrk="0" hangingPunct="1">
        <a:lnSpc>
          <a:spcPct val="90000"/>
        </a:lnSpc>
        <a:spcBef>
          <a:spcPts val="2932"/>
        </a:spcBef>
        <a:buFont typeface="Arial" panose="020B0604020202020204" pitchFamily="34" charset="0"/>
        <a:buChar char="•"/>
        <a:defRPr sz="8208" kern="1200">
          <a:solidFill>
            <a:schemeClr val="tx1"/>
          </a:solidFill>
          <a:latin typeface="+mn-lt"/>
          <a:ea typeface="+mn-ea"/>
          <a:cs typeface="+mn-cs"/>
        </a:defRPr>
      </a:lvl1pPr>
      <a:lvl2pPr marL="2010423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7036" kern="1200">
          <a:solidFill>
            <a:schemeClr val="tx1"/>
          </a:solidFill>
          <a:latin typeface="+mn-lt"/>
          <a:ea typeface="+mn-ea"/>
          <a:cs typeface="+mn-cs"/>
        </a:defRPr>
      </a:lvl2pPr>
      <a:lvl3pPr marL="3350705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863" kern="1200">
          <a:solidFill>
            <a:schemeClr val="tx1"/>
          </a:solidFill>
          <a:latin typeface="+mn-lt"/>
          <a:ea typeface="+mn-ea"/>
          <a:cs typeface="+mn-cs"/>
        </a:defRPr>
      </a:lvl3pPr>
      <a:lvl4pPr marL="4690986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4pPr>
      <a:lvl5pPr marL="6031268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5pPr>
      <a:lvl6pPr marL="7371550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6pPr>
      <a:lvl7pPr marL="8711832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7pPr>
      <a:lvl8pPr marL="10052114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8pPr>
      <a:lvl9pPr marL="11392395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1pPr>
      <a:lvl2pPr marL="1340282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2pPr>
      <a:lvl3pPr marL="2680564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3pPr>
      <a:lvl4pPr marL="4020845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4pPr>
      <a:lvl5pPr marL="5361127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5pPr>
      <a:lvl6pPr marL="6701409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6pPr>
      <a:lvl7pPr marL="8041691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7pPr>
      <a:lvl8pPr marL="9381973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8pPr>
      <a:lvl9pPr marL="10722254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3885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57192" y="5351786"/>
            <a:ext cx="30826591" cy="127558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457192" y="18633524"/>
            <a:ext cx="804171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99E07-DDCC-46EF-BD76-F398C6B06E4F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839198" y="18633524"/>
            <a:ext cx="1206257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5242064" y="18633524"/>
            <a:ext cx="8041719" cy="1070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6D9D6-C68D-4F7A-BC71-EE3C8DDFCA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713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2680564" rtl="0" eaLnBrk="1" latinLnBrk="0" hangingPunct="1">
        <a:lnSpc>
          <a:spcPct val="90000"/>
        </a:lnSpc>
        <a:spcBef>
          <a:spcPct val="0"/>
        </a:spcBef>
        <a:buNone/>
        <a:defRPr sz="128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0141" indent="-670141" algn="l" defTabSz="2680564" rtl="0" eaLnBrk="1" latinLnBrk="0" hangingPunct="1">
        <a:lnSpc>
          <a:spcPct val="90000"/>
        </a:lnSpc>
        <a:spcBef>
          <a:spcPts val="2932"/>
        </a:spcBef>
        <a:buFont typeface="Arial" panose="020B0604020202020204" pitchFamily="34" charset="0"/>
        <a:buChar char="•"/>
        <a:defRPr sz="8208" kern="1200">
          <a:solidFill>
            <a:schemeClr val="tx1"/>
          </a:solidFill>
          <a:latin typeface="+mn-lt"/>
          <a:ea typeface="+mn-ea"/>
          <a:cs typeface="+mn-cs"/>
        </a:defRPr>
      </a:lvl1pPr>
      <a:lvl2pPr marL="2010423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7036" kern="1200">
          <a:solidFill>
            <a:schemeClr val="tx1"/>
          </a:solidFill>
          <a:latin typeface="+mn-lt"/>
          <a:ea typeface="+mn-ea"/>
          <a:cs typeface="+mn-cs"/>
        </a:defRPr>
      </a:lvl2pPr>
      <a:lvl3pPr marL="3350705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863" kern="1200">
          <a:solidFill>
            <a:schemeClr val="tx1"/>
          </a:solidFill>
          <a:latin typeface="+mn-lt"/>
          <a:ea typeface="+mn-ea"/>
          <a:cs typeface="+mn-cs"/>
        </a:defRPr>
      </a:lvl3pPr>
      <a:lvl4pPr marL="4690986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4pPr>
      <a:lvl5pPr marL="6031268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5pPr>
      <a:lvl6pPr marL="7371550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6pPr>
      <a:lvl7pPr marL="8711832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7pPr>
      <a:lvl8pPr marL="10052114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8pPr>
      <a:lvl9pPr marL="11392395" indent="-670141" algn="l" defTabSz="2680564" rtl="0" eaLnBrk="1" latinLnBrk="0" hangingPunct="1">
        <a:lnSpc>
          <a:spcPct val="90000"/>
        </a:lnSpc>
        <a:spcBef>
          <a:spcPts val="1466"/>
        </a:spcBef>
        <a:buFont typeface="Arial" panose="020B0604020202020204" pitchFamily="34" charset="0"/>
        <a:buChar char="•"/>
        <a:defRPr sz="52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1pPr>
      <a:lvl2pPr marL="1340282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2pPr>
      <a:lvl3pPr marL="2680564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3pPr>
      <a:lvl4pPr marL="4020845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4pPr>
      <a:lvl5pPr marL="5361127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5pPr>
      <a:lvl6pPr marL="6701409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6pPr>
      <a:lvl7pPr marL="8041691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7pPr>
      <a:lvl8pPr marL="9381973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8pPr>
      <a:lvl9pPr marL="10722254" algn="l" defTabSz="2680564" rtl="0" eaLnBrk="1" latinLnBrk="0" hangingPunct="1">
        <a:defRPr sz="52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4DB2C7-BB38-4476-A0C4-8D5850118377}"/>
              </a:ext>
            </a:extLst>
          </p:cNvPr>
          <p:cNvSpPr txBox="1"/>
          <p:nvPr/>
        </p:nvSpPr>
        <p:spPr>
          <a:xfrm flipH="1">
            <a:off x="7164313" y="657498"/>
            <a:ext cx="203493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680564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КРАСНОДАРСКОГО КРАЯ</a:t>
            </a:r>
          </a:p>
          <a:p>
            <a:pPr algn="ctr" defTabSz="2680564"/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2680564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 ДОПОЛНИТЕЛЬНОГО ОБРАЗОВАНИЯ</a:t>
            </a:r>
          </a:p>
          <a:p>
            <a:pPr algn="ctr" defTabSz="2680564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«ИНСТИТУТ РАЗВИТИЯ ОБРАЗОВАНИЯ» КРАСНОДАРСКОГО КРАЯ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F7FDDA-4FBB-44A7-AD94-C4F4FF277B57}"/>
              </a:ext>
            </a:extLst>
          </p:cNvPr>
          <p:cNvSpPr txBox="1"/>
          <p:nvPr/>
        </p:nvSpPr>
        <p:spPr>
          <a:xfrm flipH="1">
            <a:off x="3468687" y="5372459"/>
            <a:ext cx="26830751" cy="739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680564"/>
            <a:endParaRPr lang="ru-RU" sz="10553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2680564"/>
            <a:r>
              <a:rPr lang="ru-RU" sz="1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суицидов и</a:t>
            </a:r>
          </a:p>
          <a:p>
            <a:pPr algn="ctr" defTabSz="2680564"/>
            <a:r>
              <a:rPr lang="ru-RU" sz="11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формирование жизнестойкости в образовательных организациях</a:t>
            </a:r>
            <a:r>
              <a:rPr lang="ru-RU" sz="127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951958-08C3-4E52-BE95-0BEFA23B837C}"/>
              </a:ext>
            </a:extLst>
          </p:cNvPr>
          <p:cNvSpPr txBox="1"/>
          <p:nvPr/>
        </p:nvSpPr>
        <p:spPr>
          <a:xfrm flipH="1">
            <a:off x="1138143" y="14959332"/>
            <a:ext cx="23088105" cy="4423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680564"/>
            <a:r>
              <a:rPr lang="ru-RU" sz="7036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Савельева Анна Леонидовна, </a:t>
            </a:r>
          </a:p>
          <a:p>
            <a:pPr defTabSz="2680564"/>
            <a:r>
              <a:rPr lang="ru-RU" sz="527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центра</a:t>
            </a:r>
          </a:p>
          <a:p>
            <a:pPr defTabSz="2680564"/>
            <a:r>
              <a:rPr lang="ru-RU" sz="527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воспитательных проектов и программ, </a:t>
            </a:r>
          </a:p>
          <a:p>
            <a:pPr defTabSz="2680564"/>
            <a:r>
              <a:rPr lang="ru-RU" sz="527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общественными организациями</a:t>
            </a:r>
          </a:p>
          <a:p>
            <a:pPr defTabSz="2680564"/>
            <a:r>
              <a:rPr lang="ru-RU" sz="527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«Институт развития образования» Краснодарского края</a:t>
            </a:r>
          </a:p>
        </p:txBody>
      </p:sp>
    </p:spTree>
    <p:extLst>
      <p:ext uri="{BB962C8B-B14F-4D97-AF65-F5344CB8AC3E}">
        <p14:creationId xmlns:p14="http://schemas.microsoft.com/office/powerpoint/2010/main" val="4098224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0F67E1-A082-451A-A2E5-6D5B6E3E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8487" y="1212850"/>
            <a:ext cx="30826591" cy="21236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смерти в социальных сетях </a:t>
            </a:r>
          </a:p>
        </p:txBody>
      </p:sp>
      <p:sp>
        <p:nvSpPr>
          <p:cNvPr id="4" name="object 208">
            <a:extLst>
              <a:ext uri="{FF2B5EF4-FFF2-40B4-BE49-F238E27FC236}">
                <a16:creationId xmlns:a16="http://schemas.microsoft.com/office/drawing/2014/main" id="{6F6D385B-DAEF-456B-9857-B3E47821CDD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192338" y="6623050"/>
            <a:ext cx="14551825" cy="9089332"/>
          </a:xfrm>
          <a:prstGeom prst="rect">
            <a:avLst/>
          </a:prstGeom>
        </p:spPr>
        <p:txBody>
          <a:bodyPr vert="horz" wrap="square" lIns="0" tIns="555419" rIns="0" bIns="0" rtlCol="0">
            <a:spAutoFit/>
          </a:bodyPr>
          <a:lstStyle/>
          <a:p>
            <a:pPr marL="1076973" defTabSz="1625620">
              <a:spcBef>
                <a:spcPts val="4196"/>
              </a:spcBef>
            </a:pPr>
            <a:r>
              <a:rPr sz="7022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«Синий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кит»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defTabSz="1625620">
              <a:spcBef>
                <a:spcPts val="4204"/>
              </a:spcBef>
            </a:pP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«Разбуди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4.20»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defTabSz="1625620">
              <a:spcBef>
                <a:spcPts val="4204"/>
              </a:spcBef>
            </a:pPr>
            <a:r>
              <a:rPr sz="7022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«f57»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defTabSz="1625620">
              <a:spcBef>
                <a:spcPts val="4204"/>
              </a:spcBef>
            </a:pPr>
            <a:r>
              <a:rPr sz="7022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«Тихий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5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defTabSz="1625620">
              <a:spcBef>
                <a:spcPts val="4196"/>
              </a:spcBef>
            </a:pP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«Море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Китов»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223" defTabSz="1625620">
              <a:spcBef>
                <a:spcPts val="4204"/>
              </a:spcBef>
            </a:pPr>
            <a:r>
              <a:rPr lang="ru-RU" sz="7022" b="1" spc="1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1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«НЯ,</a:t>
            </a:r>
            <a:r>
              <a:rPr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ПОКА»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5B7F32F7-ACB9-4512-9503-A62B0442D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7887" y="7224366"/>
            <a:ext cx="13011150" cy="788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0223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4487EF-CFA5-49B2-9C02-565032183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17426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Защитные факторы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C2EB21-06C8-42BA-AB54-C194FE5D2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2887" y="3674116"/>
            <a:ext cx="30826591" cy="12755867"/>
          </a:xfrm>
        </p:spPr>
        <p:txBody>
          <a:bodyPr>
            <a:normAutofit fontScale="92500" lnSpcReduction="10000"/>
          </a:bodyPr>
          <a:lstStyle/>
          <a:p>
            <a:pPr marL="1371600" indent="-1371600" defTabSz="1625620">
              <a:lnSpc>
                <a:spcPts val="8960"/>
              </a:lnSpc>
              <a:buFont typeface="+mj-lt"/>
              <a:buAutoNum type="arabicPeriod"/>
              <a:tabLst>
                <a:tab pos="1605298" algn="l"/>
              </a:tabLst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</a:t>
            </a:r>
            <a:r>
              <a:rPr lang="ru-RU" sz="71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17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семьи,</a:t>
            </a:r>
            <a:r>
              <a:rPr lang="ru-RU" sz="71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друзей,</a:t>
            </a:r>
            <a:r>
              <a:rPr lang="ru-RU" sz="71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</a:t>
            </a:r>
            <a:r>
              <a:rPr lang="ru-RU" sz="71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важных</a:t>
            </a:r>
            <a:r>
              <a:rPr lang="ru-RU" sz="71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71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lang="ru-RU" sz="71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71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1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</a:p>
          <a:p>
            <a:pPr marL="1371600" indent="-1371600" defTabSz="1625620">
              <a:spcBef>
                <a:spcPts val="5173"/>
              </a:spcBef>
              <a:buFont typeface="+mj-lt"/>
              <a:buAutoNum type="arabicPeriod"/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Религиозные, культурные, этнические ценности </a:t>
            </a:r>
          </a:p>
          <a:p>
            <a:pPr marL="0" indent="0" defTabSz="1625620">
              <a:spcBef>
                <a:spcPts val="4996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Участие в жизни общества.</a:t>
            </a:r>
          </a:p>
          <a:p>
            <a:pPr marL="0" indent="0" defTabSz="1625620">
              <a:spcBef>
                <a:spcPts val="5005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Приносящая удовлетворение жизнь в обществе</a:t>
            </a:r>
          </a:p>
          <a:p>
            <a:pPr marL="0" indent="0" defTabSz="1625620">
              <a:spcBef>
                <a:spcPts val="5005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Социальная интеграция через досуг и деятельность</a:t>
            </a:r>
          </a:p>
          <a:p>
            <a:pPr marL="0" indent="0" defTabSz="1625620">
              <a:spcBef>
                <a:spcPts val="5005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r>
              <a:rPr lang="ru-RU" sz="71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Доступность психологической и психиатрической помощи</a:t>
            </a:r>
          </a:p>
          <a:p>
            <a:pPr marL="0" indent="0" defTabSz="1625620">
              <a:spcBef>
                <a:spcPts val="5005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endParaRPr lang="ru-RU" sz="7100" b="1" spc="40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1625620">
              <a:spcBef>
                <a:spcPts val="5005"/>
              </a:spcBef>
              <a:buClr>
                <a:srgbClr val="275FA0"/>
              </a:buClr>
              <a:buSzPct val="141772"/>
              <a:buNone/>
              <a:tabLst>
                <a:tab pos="1942842" algn="l"/>
              </a:tabLst>
            </a:pPr>
            <a:r>
              <a:rPr lang="ru-RU" sz="7100" b="1" spc="40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снимают риск самоубийства, но нейтрализуют сильные стрессовые ситуации, которые возникают в жизни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479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FB228-69E8-4D19-818D-41A5830D9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35888" y="342544"/>
            <a:ext cx="20955000" cy="3885863"/>
          </a:xfrm>
        </p:spPr>
        <p:txBody>
          <a:bodyPr>
            <a:normAutofit/>
          </a:bodyPr>
          <a:lstStyle/>
          <a:p>
            <a:pPr algn="ctr"/>
            <a:r>
              <a:rPr lang="ru-RU" sz="8800" b="1" spc="41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63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общих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1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2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6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5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следующие: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8DBC43-FB34-4A71-9EFB-1B8E0394E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80512" y="4565650"/>
            <a:ext cx="30826591" cy="12755867"/>
          </a:xfrm>
        </p:spPr>
        <p:txBody>
          <a:bodyPr/>
          <a:lstStyle/>
          <a:p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низкий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уровень</a:t>
            </a:r>
          </a:p>
          <a:p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стресс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object 222">
            <a:extLst>
              <a:ext uri="{FF2B5EF4-FFF2-40B4-BE49-F238E27FC236}">
                <a16:creationId xmlns:a16="http://schemas.microsoft.com/office/drawing/2014/main" id="{9293EA0F-EAEE-4346-983E-57D884060324}"/>
              </a:ext>
            </a:extLst>
          </p:cNvPr>
          <p:cNvSpPr txBox="1"/>
          <p:nvPr/>
        </p:nvSpPr>
        <p:spPr>
          <a:xfrm>
            <a:off x="2780512" y="7208599"/>
            <a:ext cx="28073486" cy="9775675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879828" marR="1047622" indent="-857250" defTabSz="1625620">
              <a:lnSpc>
                <a:spcPct val="100600"/>
              </a:lnSpc>
              <a:spcBef>
                <a:spcPts val="169"/>
              </a:spcBef>
              <a:buFont typeface="Arial" panose="020B0604020202020204" pitchFamily="34" charset="0"/>
              <a:buChar char="•"/>
            </a:pP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неблагополучная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семье,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системами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поддержки;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9828" marR="9031" indent="-857250" defTabSz="1625620">
              <a:lnSpc>
                <a:spcPct val="100600"/>
              </a:lnSpc>
              <a:spcBef>
                <a:spcPts val="4151"/>
              </a:spcBef>
              <a:buFont typeface="Arial" panose="020B0604020202020204" pitchFamily="34" charset="0"/>
              <a:buChar char="•"/>
            </a:pP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перенесенная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травма,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сексуальное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насилие;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9828" indent="-857250" defTabSz="1625620">
              <a:spcBef>
                <a:spcPts val="4196"/>
              </a:spcBef>
              <a:buFont typeface="Arial" panose="020B0604020202020204" pitchFamily="34" charset="0"/>
              <a:buChar char="•"/>
            </a:pP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людей;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79828" marR="2034283" indent="-857250" defTabSz="1625620">
              <a:lnSpc>
                <a:spcPct val="100600"/>
              </a:lnSpc>
              <a:spcBef>
                <a:spcPts val="4160"/>
              </a:spcBef>
              <a:buFont typeface="Arial" panose="020B0604020202020204" pitchFamily="34" charset="0"/>
              <a:buChar char="•"/>
            </a:pP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психические</a:t>
            </a:r>
            <a:r>
              <a:rPr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расстройства,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депрессия, 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шизофрения,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злоупотребление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алкоголем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психоактивными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766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10">
            <a:extLst>
              <a:ext uri="{FF2B5EF4-FFF2-40B4-BE49-F238E27FC236}">
                <a16:creationId xmlns:a16="http://schemas.microsoft.com/office/drawing/2014/main" id="{CD495BC6-D06C-4FA8-909D-947D259964C1}"/>
              </a:ext>
            </a:extLst>
          </p:cNvPr>
          <p:cNvSpPr txBox="1"/>
          <p:nvPr/>
        </p:nvSpPr>
        <p:spPr>
          <a:xfrm>
            <a:off x="6897687" y="0"/>
            <a:ext cx="31699200" cy="3199194"/>
          </a:xfrm>
          <a:prstGeom prst="rect">
            <a:avLst/>
          </a:prstGeom>
        </p:spPr>
        <p:txBody>
          <a:bodyPr vert="horz" wrap="square" lIns="0" tIns="555419" rIns="0" bIns="0" rtlCol="0">
            <a:spAutoFit/>
          </a:bodyPr>
          <a:lstStyle/>
          <a:p>
            <a:pPr marL="22578" defTabSz="1625620">
              <a:spcBef>
                <a:spcPts val="4373"/>
              </a:spcBef>
            </a:pP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Ощущение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никчемности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безнадежности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00600"/>
              </a:lnSpc>
              <a:spcBef>
                <a:spcPts val="4151"/>
              </a:spcBef>
            </a:pPr>
            <a:r>
              <a:rPr sz="6600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сексуальной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ориентации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гомосексуализм)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bject 211">
            <a:extLst>
              <a:ext uri="{FF2B5EF4-FFF2-40B4-BE49-F238E27FC236}">
                <a16:creationId xmlns:a16="http://schemas.microsoft.com/office/drawing/2014/main" id="{7510869A-5F73-4054-A011-BB9DB3B63F19}"/>
              </a:ext>
            </a:extLst>
          </p:cNvPr>
          <p:cNvSpPr txBox="1"/>
          <p:nvPr/>
        </p:nvSpPr>
        <p:spPr>
          <a:xfrm>
            <a:off x="2155030" y="3956050"/>
            <a:ext cx="31430913" cy="19729996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defTabSz="1625620"/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манеры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36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</a:t>
            </a: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свойства)</a:t>
            </a:r>
          </a:p>
          <a:p>
            <a:pPr defTabSz="1625620"/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031" defTabSz="1625620">
              <a:lnSpc>
                <a:spcPct val="100600"/>
              </a:lnSpc>
            </a:pP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здравого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смысла,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6600" b="1" spc="4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саморазрушающее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</a:p>
          <a:p>
            <a:pPr marR="9031" defTabSz="1625620">
              <a:lnSpc>
                <a:spcPct val="100600"/>
              </a:lnSpc>
            </a:pPr>
            <a:endParaRPr lang="ru-RU" sz="6600" b="1" spc="32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031" defTabSz="1625620">
              <a:lnSpc>
                <a:spcPct val="100600"/>
              </a:lnSpc>
            </a:pP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развитые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адаптации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приспособления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</a:p>
          <a:p>
            <a:pPr marR="9031" defTabSz="1625620">
              <a:lnSpc>
                <a:spcPct val="100600"/>
              </a:lnSpc>
            </a:pPr>
            <a:endParaRPr lang="ru-RU" sz="6600" b="1" spc="42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031" defTabSz="1625620">
              <a:lnSpc>
                <a:spcPct val="100600"/>
              </a:lnSpc>
            </a:pP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близких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</a:p>
          <a:p>
            <a:pPr marR="9031" defTabSz="1625620">
              <a:lnSpc>
                <a:spcPct val="100600"/>
              </a:lnSpc>
            </a:pP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/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средствам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членовредительства</a:t>
            </a:r>
          </a:p>
          <a:p>
            <a:pPr defTabSz="1625620"/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9031" defTabSz="1625620">
              <a:lnSpc>
                <a:spcPct val="100600"/>
              </a:lnSpc>
            </a:pP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Разрушительные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насильственные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война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катастрофические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бедствия)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00600"/>
              </a:lnSpc>
              <a:spcBef>
                <a:spcPts val="4151"/>
              </a:spcBef>
            </a:pPr>
            <a:endParaRPr lang="ru-RU" sz="7022" dirty="0">
              <a:latin typeface="Microsoft Sans Serif"/>
              <a:cs typeface="Microsoft Sans Serif"/>
            </a:endParaRPr>
          </a:p>
          <a:p>
            <a:pPr marL="22578" marR="9031" defTabSz="1625620">
              <a:lnSpc>
                <a:spcPct val="100600"/>
              </a:lnSpc>
              <a:spcBef>
                <a:spcPts val="4151"/>
              </a:spcBef>
            </a:pPr>
            <a:endParaRPr lang="ru-RU" sz="7022" dirty="0">
              <a:latin typeface="Microsoft Sans Serif"/>
              <a:cs typeface="Microsoft Sans Serif"/>
            </a:endParaRPr>
          </a:p>
          <a:p>
            <a:pPr marL="22578" defTabSz="1625620">
              <a:spcBef>
                <a:spcPts val="213"/>
              </a:spcBef>
            </a:pPr>
            <a:endParaRPr sz="7022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0544878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36">
            <a:extLst>
              <a:ext uri="{FF2B5EF4-FFF2-40B4-BE49-F238E27FC236}">
                <a16:creationId xmlns:a16="http://schemas.microsoft.com/office/drawing/2014/main" id="{0C816FAB-CA9A-4953-995A-DD2FEA5F177D}"/>
              </a:ext>
            </a:extLst>
          </p:cNvPr>
          <p:cNvSpPr txBox="1"/>
          <p:nvPr/>
        </p:nvSpPr>
        <p:spPr>
          <a:xfrm>
            <a:off x="2554287" y="2813050"/>
            <a:ext cx="31088187" cy="14550123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379311" defTabSz="1625620">
              <a:lnSpc>
                <a:spcPct val="100600"/>
              </a:lnSpc>
              <a:spcBef>
                <a:spcPts val="169"/>
              </a:spcBef>
            </a:pP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</a:t>
            </a:r>
            <a:r>
              <a:rPr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</a:t>
            </a:r>
            <a:r>
              <a:rPr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</a:t>
            </a:r>
            <a:r>
              <a:rPr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-5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sz="6600" b="1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sz="6600" b="1" spc="-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 злоупотребление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алкоголем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психоактивными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увеличивают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сложных </a:t>
            </a: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жизненных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524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00600"/>
              </a:lnSpc>
            </a:pP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настроения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побеги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sz="6600" b="1" spc="20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безнадежности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увеличивают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попыток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524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68863" defTabSz="1625620">
              <a:lnSpc>
                <a:spcPct val="100600"/>
              </a:lnSpc>
            </a:pP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Попытки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связаны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испытанным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унижением,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неудачи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межличностными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конфликтами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романтическим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партнером.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578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defTabSz="1625620"/>
            <a:r>
              <a:rPr sz="6600" b="1" spc="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диагнозом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расстройство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совершается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sz="6600" b="1" spc="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defTabSz="1625620">
              <a:spcBef>
                <a:spcPts val="53"/>
              </a:spcBef>
            </a:pP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самоубийств,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6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такого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диагноза.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566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20">
            <a:extLst>
              <a:ext uri="{FF2B5EF4-FFF2-40B4-BE49-F238E27FC236}">
                <a16:creationId xmlns:a16="http://schemas.microsoft.com/office/drawing/2014/main" id="{20DFDA50-C50D-4A85-8AF9-BA3BE3184D92}"/>
              </a:ext>
            </a:extLst>
          </p:cNvPr>
          <p:cNvSpPr txBox="1"/>
          <p:nvPr/>
        </p:nvSpPr>
        <p:spPr>
          <a:xfrm>
            <a:off x="4916487" y="1656609"/>
            <a:ext cx="27173753" cy="5407421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L="1703515" algn="ctr" defTabSz="1625620">
              <a:spcBef>
                <a:spcPts val="213"/>
              </a:spcBef>
            </a:pPr>
            <a:r>
              <a:rPr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sz="8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-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  <a:endParaRPr sz="8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algn="ctr" defTabSz="1625620">
              <a:lnSpc>
                <a:spcPct val="100600"/>
              </a:lnSpc>
            </a:pPr>
            <a:r>
              <a:rPr sz="8800" b="1" spc="32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</a:t>
            </a:r>
            <a:r>
              <a:rPr sz="8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46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49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</a:t>
            </a:r>
            <a:r>
              <a:rPr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62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самоубийстве,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spc="276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algn="ctr" defTabSz="1625620">
              <a:lnSpc>
                <a:spcPct val="100600"/>
              </a:lnSpc>
            </a:pPr>
            <a:r>
              <a:rPr sz="8800" b="1" spc="347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45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причинят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</a:t>
            </a:r>
            <a:r>
              <a:rPr sz="8800" b="1" spc="2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вреда,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8800" b="1" spc="276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algn="ctr" defTabSz="1625620">
              <a:lnSpc>
                <a:spcPct val="100600"/>
              </a:lnSpc>
            </a:pPr>
            <a:r>
              <a:rPr sz="8800" b="1" spc="222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</a:t>
            </a:r>
            <a:r>
              <a:rPr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55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6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24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внимание.</a:t>
            </a:r>
            <a:endParaRPr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221">
            <a:extLst>
              <a:ext uri="{FF2B5EF4-FFF2-40B4-BE49-F238E27FC236}">
                <a16:creationId xmlns:a16="http://schemas.microsoft.com/office/drawing/2014/main" id="{5F699E55-7363-4839-8A9D-F753A65E0D26}"/>
              </a:ext>
            </a:extLst>
          </p:cNvPr>
          <p:cNvSpPr txBox="1"/>
          <p:nvPr/>
        </p:nvSpPr>
        <p:spPr>
          <a:xfrm>
            <a:off x="5185510" y="10052050"/>
            <a:ext cx="28921706" cy="5691730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defTabSz="1625620">
              <a:spcBef>
                <a:spcPts val="320"/>
              </a:spcBef>
            </a:pPr>
            <a:endParaRPr sz="7022" dirty="0">
              <a:solidFill>
                <a:srgbClr val="002060"/>
              </a:solidFill>
              <a:latin typeface="Trebuchet MS"/>
              <a:cs typeface="Trebuchet MS"/>
            </a:endParaRPr>
          </a:p>
          <a:p>
            <a:pPr marL="22578" marR="1073587" algn="ctr" defTabSz="1625620">
              <a:lnSpc>
                <a:spcPct val="100600"/>
              </a:lnSpc>
            </a:pP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sz="6600" b="1" spc="4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предпринять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меры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предосторожности,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(она)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встречает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человека,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суицидальных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идеях,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намерениях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планах.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algn="ctr" defTabSz="1625620">
              <a:lnSpc>
                <a:spcPct val="100600"/>
              </a:lnSpc>
              <a:spcBef>
                <a:spcPts val="4151"/>
              </a:spcBef>
            </a:pP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всем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угрозам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нанесения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относиться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серьезно.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250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EDD46-E5BE-4977-88ED-0FD71300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28799" lvl="0" algn="ctr" defTabSz="1625620">
              <a:lnSpc>
                <a:spcPct val="100000"/>
              </a:lnSpc>
              <a:spcBef>
                <a:spcPts val="213"/>
              </a:spcBef>
            </a:pPr>
            <a:br>
              <a:rPr lang="ru-RU" sz="7022" b="1" spc="684" dirty="0">
                <a:solidFill>
                  <a:srgbClr val="010101"/>
                </a:solidFill>
                <a:latin typeface="Trebuchet MS"/>
                <a:ea typeface="+mn-ea"/>
                <a:cs typeface="Trebuchet MS"/>
              </a:rPr>
            </a:br>
            <a:br>
              <a:rPr lang="ru-RU" sz="7022" b="1" spc="684" dirty="0">
                <a:solidFill>
                  <a:srgbClr val="010101"/>
                </a:solidFill>
                <a:latin typeface="Trebuchet MS"/>
                <a:ea typeface="+mn-ea"/>
                <a:cs typeface="Trebuchet MS"/>
              </a:rPr>
            </a:br>
            <a:r>
              <a:rPr lang="ru-RU" sz="9800" b="1" spc="684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МИФ</a:t>
            </a:r>
            <a:r>
              <a:rPr lang="ru-RU" sz="9800" b="1" spc="18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44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№2</a:t>
            </a:r>
            <a:br>
              <a:rPr lang="ru-RU" sz="9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9800" b="1" spc="39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Самоубийство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221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—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52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это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32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всегда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импульсивный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31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50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7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происходит </a:t>
            </a:r>
            <a:r>
              <a:rPr lang="ru-RU" sz="9800" b="1" spc="302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без</a:t>
            </a:r>
            <a:r>
              <a:rPr lang="ru-RU" sz="9800" b="1" spc="25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предупреждения.</a:t>
            </a:r>
            <a:br>
              <a:rPr lang="ru-RU" sz="9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9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8B18B8-414E-4F8E-A376-CDBF0196DA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20887" y="7358816"/>
            <a:ext cx="30826591" cy="12755867"/>
          </a:xfrm>
        </p:spPr>
        <p:txBody>
          <a:bodyPr/>
          <a:lstStyle/>
          <a:p>
            <a:pPr marL="0" marR="806037" indent="0" algn="ctr" defTabSz="1625620">
              <a:lnSpc>
                <a:spcPct val="100600"/>
              </a:lnSpc>
              <a:buNone/>
            </a:pPr>
            <a:r>
              <a:rPr lang="ru-RU" sz="6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собственной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казаться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импульсивной, </a:t>
            </a:r>
            <a:r>
              <a:rPr lang="ru-RU"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обдумывать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значительного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промежутка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031" indent="0" algn="ctr" defTabSz="1625620">
              <a:lnSpc>
                <a:spcPct val="100600"/>
              </a:lnSpc>
              <a:spcBef>
                <a:spcPts val="4151"/>
              </a:spcBef>
              <a:buNone/>
            </a:pP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склонные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суициду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определенные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вербальные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сигналы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идее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намерения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причинить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018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E8D0AF-5748-4F0B-B95F-D28B6601F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062298" lvl="0" algn="ctr" defTabSz="1625620">
              <a:lnSpc>
                <a:spcPct val="100000"/>
              </a:lnSpc>
              <a:spcBef>
                <a:spcPts val="213"/>
              </a:spcBef>
            </a:pPr>
            <a:br>
              <a:rPr lang="ru-RU" sz="7022" b="1" spc="684" dirty="0">
                <a:solidFill>
                  <a:srgbClr val="010101"/>
                </a:solidFill>
                <a:latin typeface="Trebuchet MS"/>
                <a:ea typeface="+mn-ea"/>
                <a:cs typeface="Trebuchet MS"/>
              </a:rPr>
            </a:br>
            <a:br>
              <a:rPr lang="ru-RU" sz="9800" b="1" spc="684" dirty="0">
                <a:solidFill>
                  <a:srgbClr val="01010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9800" b="1" spc="684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МИФ</a:t>
            </a:r>
            <a:r>
              <a:rPr lang="ru-RU" sz="9800" b="1" spc="18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44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№3</a:t>
            </a:r>
            <a:br>
              <a:rPr lang="ru-RU" sz="9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9800" b="1" spc="37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Склонные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8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8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суициду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4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личности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31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21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самом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23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деле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1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хотят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умереть </a:t>
            </a:r>
            <a:r>
              <a:rPr lang="ru-RU" sz="9800" b="1" spc="42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9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решили</a:t>
            </a:r>
            <a:r>
              <a:rPr lang="ru-RU" sz="9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4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убить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24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себя.</a:t>
            </a:r>
            <a:br>
              <a:rPr lang="ru-RU" sz="9800" dirty="0">
                <a:solidFill>
                  <a:srgbClr val="C00000"/>
                </a:solidFill>
                <a:latin typeface="Microsoft Sans Serif"/>
                <a:ea typeface="+mn-ea"/>
                <a:cs typeface="Microsoft Sans Serif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2D8A20B-AE5C-4A3D-B15C-3307795E7B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6079" y="9747250"/>
            <a:ext cx="30826591" cy="5943600"/>
          </a:xfrm>
        </p:spPr>
        <p:txBody>
          <a:bodyPr/>
          <a:lstStyle/>
          <a:p>
            <a:pPr marL="22578" marR="9031" lvl="0" indent="0" algn="ctr" defTabSz="162562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чувствующих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совершить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своими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мыслями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минимум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звонят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телефону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lvl="0" indent="0" algn="ctr" defTabSz="1625620">
              <a:lnSpc>
                <a:spcPct val="100000"/>
              </a:lnSpc>
              <a:spcBef>
                <a:spcPts val="53"/>
              </a:spcBef>
              <a:buNone/>
            </a:pP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кризисные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центры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врачу,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свидетельствует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lvl="0" indent="0" algn="ctr" defTabSz="1625620">
              <a:lnSpc>
                <a:spcPct val="100000"/>
              </a:lnSpc>
              <a:spcBef>
                <a:spcPts val="44"/>
              </a:spcBef>
              <a:buNone/>
            </a:pPr>
            <a:r>
              <a:rPr lang="ru-RU" sz="66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двойственности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желания,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9267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E0764-0FCF-4CEA-8D46-5C88BBC71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1479" y="3408854"/>
            <a:ext cx="30826591" cy="3885863"/>
          </a:xfrm>
        </p:spPr>
        <p:txBody>
          <a:bodyPr>
            <a:noAutofit/>
          </a:bodyPr>
          <a:lstStyle/>
          <a:p>
            <a:pPr marL="537358" lvl="0" algn="ctr" defTabSz="1625620">
              <a:lnSpc>
                <a:spcPct val="100000"/>
              </a:lnSpc>
              <a:spcBef>
                <a:spcPts val="213"/>
              </a:spcBef>
            </a:pPr>
            <a: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МИФ</a:t>
            </a:r>
            <a:r>
              <a:rPr lang="ru-RU" sz="8800" b="1" spc="18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658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№4</a:t>
            </a:r>
            <a:b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8800" b="1" spc="382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Когда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37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человек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41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проявляет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41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признаки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47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улучшения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382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или </a:t>
            </a:r>
            <a:r>
              <a:rPr lang="ru-RU" sz="8800" b="1" spc="400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выживает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41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после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42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попытки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32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самоубийства,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51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можно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23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считать,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что </a:t>
            </a:r>
            <a:r>
              <a:rPr lang="ru-RU" sz="8800" b="1" spc="407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опасность</a:t>
            </a:r>
            <a:r>
              <a:rPr lang="ru-RU" sz="8800" b="1" spc="24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миновала.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9CEF3A-F5AE-4DBB-BE18-55B079802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4966" y="7348233"/>
            <a:ext cx="31361321" cy="12755867"/>
          </a:xfrm>
        </p:spPr>
        <p:txBody>
          <a:bodyPr/>
          <a:lstStyle/>
          <a:p>
            <a:pPr marL="22578" marR="316093" lvl="0" indent="0" algn="ctr" defTabSz="162562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опасных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периодов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больнице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679600" lvl="0" indent="0" algn="ctr" defTabSz="1625620">
              <a:lnSpc>
                <a:spcPct val="100600"/>
              </a:lnSpc>
              <a:spcBef>
                <a:spcPts val="4151"/>
              </a:spcBef>
              <a:buNone/>
            </a:pPr>
            <a:r>
              <a:rPr lang="ru-RU" sz="6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испытывает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слабость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нанести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lvl="0" indent="0" algn="ctr" defTabSz="1625620">
              <a:lnSpc>
                <a:spcPct val="100600"/>
              </a:lnSpc>
              <a:spcBef>
                <a:spcPts val="4160"/>
              </a:spcBef>
              <a:buNone/>
            </a:pP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факторов,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определяющих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будущем,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склонный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суициду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продолжает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оставаться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риском.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253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016289-2C3D-43DF-A390-F20177239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defTabSz="1625620">
              <a:buNone/>
            </a:pP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связать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1625620">
              <a:spcBef>
                <a:spcPts val="53"/>
              </a:spcBef>
              <a:buNone/>
            </a:pP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наследственностью,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недостаточно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изучена.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031" indent="0" algn="ctr" defTabSz="1625620">
              <a:lnSpc>
                <a:spcPct val="100600"/>
              </a:lnSpc>
              <a:spcBef>
                <a:spcPts val="4151"/>
              </a:spcBef>
              <a:buNone/>
            </a:pP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существенным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фактором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частности,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депрессивных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83CDFA8-D0CA-427E-95B3-18CFD48CA535}"/>
              </a:ext>
            </a:extLst>
          </p:cNvPr>
          <p:cNvSpPr/>
          <p:nvPr/>
        </p:nvSpPr>
        <p:spPr>
          <a:xfrm>
            <a:off x="6897687" y="1136650"/>
            <a:ext cx="24917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625620">
              <a:spcBef>
                <a:spcPts val="373"/>
              </a:spcBef>
            </a:pPr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 №5</a:t>
            </a:r>
          </a:p>
          <a:p>
            <a:pPr marL="22578" algn="ctr" defTabSz="1625620"/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передается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4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0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наследству.</a:t>
            </a: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830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6AF9C4-5172-440F-9A9E-DBB55A551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495" y="1648706"/>
            <a:ext cx="28062496" cy="162792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Новые вызовы в профилактике детских самоубийств</a:t>
            </a:r>
          </a:p>
        </p:txBody>
      </p:sp>
      <p:sp>
        <p:nvSpPr>
          <p:cNvPr id="5" name="object 225">
            <a:extLst>
              <a:ext uri="{FF2B5EF4-FFF2-40B4-BE49-F238E27FC236}">
                <a16:creationId xmlns:a16="http://schemas.microsoft.com/office/drawing/2014/main" id="{69DC029B-660C-403A-8974-3B8F3DA5E78A}"/>
              </a:ext>
            </a:extLst>
          </p:cNvPr>
          <p:cNvSpPr txBox="1"/>
          <p:nvPr/>
        </p:nvSpPr>
        <p:spPr>
          <a:xfrm>
            <a:off x="1944687" y="7562561"/>
            <a:ext cx="29841343" cy="4350857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225" marR="9031" indent="-22225">
              <a:lnSpc>
                <a:spcPct val="100600"/>
              </a:lnSpc>
              <a:spcBef>
                <a:spcPts val="169"/>
              </a:spcBef>
            </a:pPr>
            <a:r>
              <a:rPr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sz="7022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компромата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7022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сексуальной</a:t>
            </a:r>
            <a:r>
              <a:rPr sz="7022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эксплуатации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1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сопровождаемой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шантажом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-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угрозами</a:t>
            </a:r>
            <a:endParaRPr lang="ru-RU" sz="7022" b="1" spc="-18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225" marR="9031" indent="-22225">
              <a:lnSpc>
                <a:spcPct val="100600"/>
              </a:lnSpc>
              <a:spcBef>
                <a:spcPts val="169"/>
              </a:spcBef>
            </a:pPr>
            <a:endParaRPr lang="ru-RU" sz="7022" b="1" spc="-18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indent="2591961">
              <a:lnSpc>
                <a:spcPct val="100600"/>
              </a:lnSpc>
              <a:spcBef>
                <a:spcPts val="169"/>
              </a:spcBef>
            </a:pPr>
            <a:endParaRPr sz="7022" dirty="0">
              <a:latin typeface="Tahoma"/>
              <a:cs typeface="Tahoma"/>
            </a:endParaRPr>
          </a:p>
        </p:txBody>
      </p:sp>
      <p:sp>
        <p:nvSpPr>
          <p:cNvPr id="6" name="object 231">
            <a:extLst>
              <a:ext uri="{FF2B5EF4-FFF2-40B4-BE49-F238E27FC236}">
                <a16:creationId xmlns:a16="http://schemas.microsoft.com/office/drawing/2014/main" id="{31C6E1D0-83F3-4FE2-AD69-AE347298E752}"/>
              </a:ext>
            </a:extLst>
          </p:cNvPr>
          <p:cNvSpPr txBox="1"/>
          <p:nvPr/>
        </p:nvSpPr>
        <p:spPr>
          <a:xfrm>
            <a:off x="1944687" y="4478645"/>
            <a:ext cx="32985863" cy="2040866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1449" marR="9031">
              <a:lnSpc>
                <a:spcPct val="100600"/>
              </a:lnSpc>
              <a:spcBef>
                <a:spcPts val="169"/>
              </a:spcBef>
            </a:pP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подразделения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украинского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ЦИПсО,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spc="436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449" marR="9031">
              <a:lnSpc>
                <a:spcPct val="100600"/>
              </a:lnSpc>
              <a:spcBef>
                <a:spcPts val="169"/>
              </a:spcBef>
            </a:pPr>
            <a:r>
              <a:rPr sz="6600" b="1" spc="10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</a:t>
            </a:r>
            <a:r>
              <a:rPr sz="6600" b="1" spc="1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-44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-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</a:t>
            </a:r>
            <a:r>
              <a:rPr lang="ru-RU" sz="6600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-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инженерии</a:t>
            </a:r>
            <a:endParaRPr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184">
            <a:extLst>
              <a:ext uri="{FF2B5EF4-FFF2-40B4-BE49-F238E27FC236}">
                <a16:creationId xmlns:a16="http://schemas.microsoft.com/office/drawing/2014/main" id="{3C1BE6E8-B0C3-409E-9E02-31169CEBFCA1}"/>
              </a:ext>
            </a:extLst>
          </p:cNvPr>
          <p:cNvSpPr txBox="1"/>
          <p:nvPr/>
        </p:nvSpPr>
        <p:spPr>
          <a:xfrm>
            <a:off x="2325687" y="10805443"/>
            <a:ext cx="17420056" cy="1107975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L="22578">
              <a:spcBef>
                <a:spcPts val="213"/>
              </a:spcBef>
            </a:pPr>
            <a:r>
              <a:rPr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денег в поддержку </a:t>
            </a:r>
            <a:r>
              <a:rPr sz="7022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</a:t>
            </a:r>
            <a:r>
              <a:rPr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63EFA00-803C-4E61-82BB-BEC938F6E25D}"/>
              </a:ext>
            </a:extLst>
          </p:cNvPr>
          <p:cNvSpPr/>
          <p:nvPr/>
        </p:nvSpPr>
        <p:spPr>
          <a:xfrm>
            <a:off x="2356409" y="13303940"/>
            <a:ext cx="28391878" cy="1172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78">
              <a:spcBef>
                <a:spcPts val="213"/>
              </a:spcBef>
            </a:pP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Вовлечение в противоправную и террористическую деятельность </a:t>
            </a:r>
          </a:p>
        </p:txBody>
      </p:sp>
    </p:spTree>
    <p:extLst>
      <p:ext uri="{BB962C8B-B14F-4D97-AF65-F5344CB8AC3E}">
        <p14:creationId xmlns:p14="http://schemas.microsoft.com/office/powerpoint/2010/main" val="39024136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4BE1ED-F74E-45A4-B014-DFEA414B9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3185764" algn="ctr" defTabSz="1625620">
              <a:spcBef>
                <a:spcPts val="213"/>
              </a:spcBef>
            </a:pPr>
            <a:br>
              <a:rPr lang="ru-RU" sz="8800" b="1" spc="684" dirty="0">
                <a:solidFill>
                  <a:srgbClr val="010101"/>
                </a:solidFill>
                <a:latin typeface="Trebuchet MS"/>
                <a:cs typeface="Trebuchet MS"/>
              </a:rPr>
            </a:br>
            <a:br>
              <a:rPr lang="ru-RU" sz="8800" b="1" spc="684" dirty="0">
                <a:solidFill>
                  <a:srgbClr val="010101"/>
                </a:solidFill>
                <a:latin typeface="Trebuchet MS"/>
                <a:cs typeface="Trebuchet MS"/>
              </a:rPr>
            </a:br>
            <a: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lang="ru-RU" sz="8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№6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Люди,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9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совершившие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6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попытку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8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8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самоубийство,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3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страдать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6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5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расстройства.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3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2257B0-1A16-43D9-836B-E437F41EF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7087" y="7348233"/>
            <a:ext cx="32156400" cy="10095217"/>
          </a:xfrm>
        </p:spPr>
        <p:txBody>
          <a:bodyPr>
            <a:normAutofit/>
          </a:bodyPr>
          <a:lstStyle/>
          <a:p>
            <a:pPr marL="0" marR="316093" indent="0" algn="ctr" defTabSz="1625620">
              <a:lnSpc>
                <a:spcPct val="100600"/>
              </a:lnSpc>
              <a:buNone/>
            </a:pP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связывают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депрессией,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злоупотреблением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психоактивными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веществами,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шизофренией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психическими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расстройствами, 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деструктивным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агрессивным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defTabSz="1625620">
              <a:spcBef>
                <a:spcPts val="4204"/>
              </a:spcBef>
              <a:buNone/>
            </a:pP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переоценивать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031" indent="0" algn="ctr" defTabSz="1625620">
              <a:lnSpc>
                <a:spcPct val="100600"/>
              </a:lnSpc>
              <a:spcBef>
                <a:spcPts val="4151"/>
              </a:spcBef>
              <a:buNone/>
            </a:pP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Относительное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местах,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случаи,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психическое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проявляло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845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B04D7-BE2C-4D47-93F6-AF999E08D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99447" algn="ctr" defTabSz="1625620">
              <a:spcBef>
                <a:spcPts val="213"/>
              </a:spcBef>
            </a:pPr>
            <a:b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lang="ru-RU" sz="8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№7</a:t>
            </a:r>
            <a:br>
              <a:rPr lang="ru-RU" sz="8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разговаривать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8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человеком, </a:t>
            </a:r>
            <a:r>
              <a:rPr lang="ru-RU" sz="8800" b="1" spc="47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переживающим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6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 </a:t>
            </a:r>
            <a:r>
              <a:rPr lang="ru-RU" sz="8800" b="1" spc="62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самоубийстве,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6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этим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1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0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подать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16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17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идею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самоубийства.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3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25BA3E-30A8-4358-BED9-F61F9A1B8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2" y="7613650"/>
            <a:ext cx="30826591" cy="12755867"/>
          </a:xfrm>
        </p:spPr>
        <p:txBody>
          <a:bodyPr>
            <a:normAutofit/>
          </a:bodyPr>
          <a:lstStyle/>
          <a:p>
            <a:pPr marL="0" marR="949407" indent="0" algn="ctr" defTabSz="1625620">
              <a:lnSpc>
                <a:spcPct val="100600"/>
              </a:lnSpc>
              <a:buNone/>
            </a:pP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Простым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вопросом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нанесении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вызвать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6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готовности,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преднамеренно,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адрес </a:t>
            </a:r>
            <a:r>
              <a:rPr lang="ru-RU"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спрашивающего,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демонстрировать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(но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6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такая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готовность).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9031" indent="0" algn="ctr" defTabSz="1625620">
              <a:lnSpc>
                <a:spcPct val="100600"/>
              </a:lnSpc>
              <a:spcBef>
                <a:spcPts val="4151"/>
              </a:spcBef>
              <a:buNone/>
            </a:pP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же,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существующего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</a:t>
            </a:r>
            <a:r>
              <a:rPr lang="ru-RU"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вызванной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стрессом </a:t>
            </a:r>
            <a:r>
              <a:rPr lang="ru-RU"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необходимыми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составляющими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уменьшения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суицидальных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идей.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000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8CE84E-28BD-475E-9C64-C83BE6FE1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806037" algn="ctr" defTabSz="1625620">
              <a:spcBef>
                <a:spcPts val="213"/>
              </a:spcBef>
            </a:pPr>
            <a:br>
              <a:rPr lang="ru-RU" sz="8800" b="1" spc="6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8800" b="1" spc="6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lang="ru-RU" sz="8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№8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39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8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совершают</a:t>
            </a:r>
            <a:r>
              <a:rPr lang="ru-RU" sz="8800" b="1" spc="32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br>
              <a:rPr lang="ru-RU" sz="8800" b="1" spc="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«те,</a:t>
            </a:r>
            <a:r>
              <a:rPr lang="ru-RU" sz="8800" b="1" spc="32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совсем</a:t>
            </a:r>
            <a:r>
              <a:rPr lang="ru-RU" sz="8800" b="1" spc="32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7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lang="ru-RU" sz="8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1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люди»,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3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такие,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-4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мы.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3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AE3D3D-3AEC-43F0-8955-1BCF564E6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1" y="7994650"/>
            <a:ext cx="30826591" cy="12755867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совершить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любой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</a:t>
            </a:r>
            <a:endParaRPr lang="ru-RU" sz="6600" b="1" spc="276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подтверждается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наличием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типах </a:t>
            </a:r>
            <a:r>
              <a:rPr lang="ru-RU"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общественного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устройства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разных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семьях.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30916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FA7A93-A40A-40F7-8C1A-114B2EB8A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283563" algn="ctr" defTabSz="1625620">
              <a:spcBef>
                <a:spcPts val="213"/>
              </a:spcBef>
            </a:pPr>
            <a:br>
              <a:rPr lang="ru-RU" sz="9600" b="1" spc="684" dirty="0">
                <a:solidFill>
                  <a:srgbClr val="010101"/>
                </a:solidFill>
                <a:latin typeface="Trebuchet MS"/>
                <a:cs typeface="Trebuchet MS"/>
              </a:rPr>
            </a:br>
            <a:br>
              <a:rPr lang="ru-RU" sz="9600" b="1" spc="684" dirty="0">
                <a:solidFill>
                  <a:srgbClr val="010101"/>
                </a:solidFill>
                <a:latin typeface="Trebuchet MS"/>
                <a:cs typeface="Trebuchet MS"/>
              </a:rPr>
            </a:br>
            <a:br>
              <a:rPr lang="ru-RU" sz="9600" b="1" spc="684" dirty="0">
                <a:solidFill>
                  <a:srgbClr val="010101"/>
                </a:solidFill>
                <a:latin typeface="Trebuchet MS"/>
                <a:cs typeface="Trebuchet MS"/>
              </a:rPr>
            </a:br>
            <a:r>
              <a:rPr lang="ru-RU" sz="9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lang="ru-RU" sz="9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№9</a:t>
            </a:r>
            <a:br>
              <a:rPr lang="ru-RU" sz="9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800" b="1" spc="32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37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43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пытался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44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покончить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41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собой,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54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sz="9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53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(она) </a:t>
            </a:r>
            <a:r>
              <a:rPr lang="ru-RU" sz="9800" b="1" spc="41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lang="ru-RU" sz="9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51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совершит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51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следующую</a:t>
            </a:r>
            <a:r>
              <a:rPr lang="ru-RU" sz="9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попытку.</a:t>
            </a:r>
            <a:br>
              <a:rPr lang="ru-RU" sz="9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67CF62-BBAF-471A-901B-E9EDDC839C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21087" y="10052050"/>
            <a:ext cx="30826591" cy="4459976"/>
          </a:xfrm>
        </p:spPr>
        <p:txBody>
          <a:bodyPr/>
          <a:lstStyle/>
          <a:p>
            <a:pPr marL="22578" marR="9031" lvl="0" indent="0" algn="ctr" defTabSz="1625620">
              <a:lnSpc>
                <a:spcPct val="100600"/>
              </a:lnSpc>
              <a:spcBef>
                <a:spcPts val="9"/>
              </a:spcBef>
              <a:buNone/>
            </a:pPr>
            <a:r>
              <a:rPr lang="ru-RU"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деле,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попытки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важный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фактор,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предсказывающий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3347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25F17-43C7-4EDE-BA24-EA49B34C3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844419" algn="ctr" defTabSz="1625620">
              <a:spcBef>
                <a:spcPts val="213"/>
              </a:spcBef>
            </a:pPr>
            <a:br>
              <a:rPr lang="ru-RU" sz="8800" b="1" spc="6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8800" b="1" spc="6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</a:t>
            </a:r>
            <a:r>
              <a:rPr lang="ru-RU" sz="8800" b="1" spc="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1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№10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800" b="1" spc="20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8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совершают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самоубийств,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4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понимают, </a:t>
            </a:r>
            <a:r>
              <a:rPr lang="ru-RU" sz="8800" b="1" spc="39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0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21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5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конец,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0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507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когнитивно</a:t>
            </a:r>
            <a:r>
              <a:rPr lang="ru-RU"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49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</a:t>
            </a:r>
            <a:r>
              <a:rPr lang="ru-RU" sz="8800" b="1" spc="47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совершить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20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</a:t>
            </a:r>
            <a:r>
              <a:rPr lang="ru-RU" sz="8800" b="1" spc="2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</a:t>
            </a:r>
            <a:r>
              <a:rPr lang="ru-RU" sz="8800" b="1" spc="25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800" b="1" spc="31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самоубийства.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39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107B0E-73F6-427E-A40D-9969B4B99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2" y="6927850"/>
            <a:ext cx="30826591" cy="12755867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Хотя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редко,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маленькие 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совершают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самоубийства,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любое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любом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возрасте,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восприниматься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всей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серьезностью</a:t>
            </a:r>
            <a:r>
              <a:rPr lang="ru-RU" sz="88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66379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2A7FCE-82DC-4B5B-8041-5D7429053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6087" y="53515"/>
            <a:ext cx="18897600" cy="388586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риска условий</a:t>
            </a:r>
          </a:p>
        </p:txBody>
      </p:sp>
      <p:sp>
        <p:nvSpPr>
          <p:cNvPr id="4" name="object 208">
            <a:extLst>
              <a:ext uri="{FF2B5EF4-FFF2-40B4-BE49-F238E27FC236}">
                <a16:creationId xmlns:a16="http://schemas.microsoft.com/office/drawing/2014/main" id="{F380A2D1-D027-48A3-8382-2BD2660614F1}"/>
              </a:ext>
            </a:extLst>
          </p:cNvPr>
          <p:cNvSpPr txBox="1"/>
          <p:nvPr/>
        </p:nvSpPr>
        <p:spPr>
          <a:xfrm>
            <a:off x="1656674" y="3939378"/>
            <a:ext cx="32427625" cy="14840202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2235228" defTabSz="1625620">
              <a:lnSpc>
                <a:spcPct val="149900"/>
              </a:lnSpc>
              <a:spcBef>
                <a:spcPts val="169"/>
              </a:spcBef>
            </a:pP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имеющих отношение к суициду факторов </a:t>
            </a: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spc="38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2235228" defTabSz="1625620">
              <a:lnSpc>
                <a:spcPct val="149900"/>
              </a:lnSpc>
              <a:spcBef>
                <a:spcPts val="169"/>
              </a:spcBef>
            </a:pP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проявлений суицидального поведения</a:t>
            </a:r>
          </a:p>
          <a:p>
            <a:pPr marL="22578" marR="9031" defTabSz="1625620">
              <a:lnSpc>
                <a:spcPct val="100600"/>
              </a:lnSpc>
              <a:spcBef>
                <a:spcPts val="4151"/>
              </a:spcBef>
            </a:pP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Неизменяемые биологические, психосоциальные, психические, ситуативные условия или состояние здоровья</a:t>
            </a:r>
          </a:p>
          <a:p>
            <a:pPr marL="22578" marR="3377678" defTabSz="1625620">
              <a:lnSpc>
                <a:spcPct val="100600"/>
              </a:lnSpc>
              <a:spcBef>
                <a:spcPts val="4151"/>
              </a:spcBef>
            </a:pP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проявления текущих суицидальных симптомов, включая уровень ощущения безнадежности</a:t>
            </a:r>
          </a:p>
          <a:p>
            <a:pPr marL="22578" marR="8557085" defTabSz="1625620">
              <a:lnSpc>
                <a:spcPts val="12622"/>
              </a:lnSpc>
              <a:spcBef>
                <a:spcPts val="764"/>
              </a:spcBef>
            </a:pP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Внезапные сильные факторы </a:t>
            </a: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стресса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spc="38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8557085" defTabSz="1625620">
              <a:lnSpc>
                <a:spcPts val="12622"/>
              </a:lnSpc>
              <a:spcBef>
                <a:spcPts val="764"/>
              </a:spcBef>
            </a:pP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импульсивности и </a:t>
            </a: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самоконтроля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spc="38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8557085" defTabSz="1625620">
              <a:lnSpc>
                <a:spcPts val="12622"/>
              </a:lnSpc>
              <a:spcBef>
                <a:spcPts val="764"/>
              </a:spcBef>
            </a:pP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других сдерживающих </a:t>
            </a: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факторах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600" b="1" spc="38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8557085" defTabSz="1625620">
              <a:lnSpc>
                <a:spcPts val="12622"/>
              </a:lnSpc>
              <a:spcBef>
                <a:spcPts val="764"/>
              </a:spcBef>
            </a:pPr>
            <a:r>
              <a:rPr sz="6600" b="1" spc="38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Защитные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</a:t>
            </a:r>
          </a:p>
        </p:txBody>
      </p:sp>
    </p:spTree>
    <p:extLst>
      <p:ext uri="{BB962C8B-B14F-4D97-AF65-F5344CB8AC3E}">
        <p14:creationId xmlns:p14="http://schemas.microsoft.com/office/powerpoint/2010/main" val="33825239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14">
            <a:extLst>
              <a:ext uri="{FF2B5EF4-FFF2-40B4-BE49-F238E27FC236}">
                <a16:creationId xmlns:a16="http://schemas.microsoft.com/office/drawing/2014/main" id="{A56F6CF2-375C-4C3A-B9DD-D20560E1B4D4}"/>
              </a:ext>
            </a:extLst>
          </p:cNvPr>
          <p:cNvSpPr txBox="1"/>
          <p:nvPr/>
        </p:nvSpPr>
        <p:spPr>
          <a:xfrm>
            <a:off x="3468687" y="2051050"/>
            <a:ext cx="30430629" cy="14720875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966341" algn="ctr" defTabSz="1625620">
              <a:lnSpc>
                <a:spcPct val="100600"/>
              </a:lnSpc>
              <a:spcBef>
                <a:spcPts val="169"/>
              </a:spcBef>
            </a:pPr>
            <a:r>
              <a:rPr sz="8800" b="1" spc="17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</a:t>
            </a:r>
            <a:r>
              <a:rPr lang="ru-RU" sz="8800" b="1" spc="17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sz="8800" b="1" spc="17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13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66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</a:t>
            </a:r>
            <a:r>
              <a:rPr sz="8800" b="1" spc="24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НАМЕРЕНИЯ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НАНЕСТИ</a:t>
            </a: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10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 </a:t>
            </a:r>
            <a:r>
              <a:rPr sz="8800" b="1" spc="89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</a:t>
            </a:r>
            <a:r>
              <a:rPr sz="8800" b="1" spc="284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347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338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ПОКОНЧИТЬ</a:t>
            </a:r>
            <a:r>
              <a:rPr sz="8800" b="1" spc="29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302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СОБОЙ.</a:t>
            </a:r>
            <a:endParaRPr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569"/>
              </a:spcBef>
            </a:pPr>
            <a:endParaRPr sz="7022" dirty="0">
              <a:latin typeface="Microsoft Sans Serif"/>
              <a:cs typeface="Microsoft Sans Serif"/>
            </a:endParaRPr>
          </a:p>
          <a:p>
            <a:pPr marL="22578" algn="just" defTabSz="1625620">
              <a:tabLst>
                <a:tab pos="5529367" algn="l"/>
              </a:tabLst>
            </a:pP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  <a:r>
              <a:rPr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7022" b="1" spc="6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задать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marR="10295595" algn="just" defTabSz="1625620"/>
            <a:r>
              <a:rPr sz="7022" b="1" spc="21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Думал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причинении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вреда? </a:t>
            </a:r>
            <a:endParaRPr lang="ru-RU" sz="7022" b="1" spc="24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marR="10295595" algn="just" defTabSz="1625620"/>
            <a:r>
              <a:rPr lang="ru-RU"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3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думае</a:t>
            </a:r>
            <a:r>
              <a:rPr lang="ru-RU" sz="7022" b="1" spc="23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шь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1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том,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уйти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жизни?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algn="just" defTabSz="1625620"/>
            <a:r>
              <a:rPr sz="7022" b="1" spc="25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</a:t>
            </a:r>
            <a:r>
              <a:rPr lang="ru-RU"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ешь </a:t>
            </a:r>
            <a:r>
              <a:rPr sz="7022" b="1" spc="39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самоубийстве?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marR="1977838" algn="just" defTabSz="1625620"/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</a:t>
            </a:r>
            <a:r>
              <a:rPr sz="7022" b="1" spc="41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84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думал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2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3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думае</a:t>
            </a:r>
            <a:r>
              <a:rPr lang="ru-RU" sz="7022" b="1" spc="23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шь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настоящее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sz="7022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причинении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вреда?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marR="9031" algn="just" defTabSz="1625620"/>
            <a:r>
              <a:rPr sz="7022" b="1" spc="37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Чувствовал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настолько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плохо,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в</a:t>
            </a:r>
            <a:r>
              <a:rPr sz="7022" b="1" spc="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озникают</a:t>
            </a:r>
            <a:r>
              <a:rPr sz="7022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причинении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нанесении</a:t>
            </a:r>
            <a:r>
              <a:rPr sz="7022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вреда?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76973" marR="6766645" algn="just" defTabSz="1625620"/>
            <a:r>
              <a:rPr sz="7022" b="1" spc="39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ухода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жизни? </a:t>
            </a:r>
            <a:r>
              <a:rPr sz="7022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6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</a:t>
            </a:r>
            <a:r>
              <a:rPr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0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план,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6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7022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будешь это делать</a:t>
            </a:r>
            <a:r>
              <a:rPr sz="7022" b="1" spc="1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763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2CC05-76FE-4179-B382-D31051005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0880" y="755650"/>
            <a:ext cx="27341407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риска. Критерии</a:t>
            </a:r>
          </a:p>
        </p:txBody>
      </p:sp>
      <p:sp>
        <p:nvSpPr>
          <p:cNvPr id="4" name="object 214">
            <a:extLst>
              <a:ext uri="{FF2B5EF4-FFF2-40B4-BE49-F238E27FC236}">
                <a16:creationId xmlns:a16="http://schemas.microsoft.com/office/drawing/2014/main" id="{D8FBB3B9-0FF1-46EF-8AC8-EE49FC33582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1411287" y="3449112"/>
            <a:ext cx="33680400" cy="15899338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0" marR="257390" indent="0">
              <a:lnSpc>
                <a:spcPct val="100600"/>
              </a:lnSpc>
              <a:spcBef>
                <a:spcPts val="169"/>
              </a:spcBef>
              <a:buNone/>
            </a:pPr>
            <a:r>
              <a:rPr sz="64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Пассивные</a:t>
            </a:r>
            <a:r>
              <a:rPr sz="64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суицидальные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мысли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характеризуются </a:t>
            </a:r>
            <a:r>
              <a:rPr sz="64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представлениями,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фантазиями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тему </a:t>
            </a:r>
            <a:r>
              <a:rPr sz="64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своей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смерти,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тему</a:t>
            </a:r>
            <a:r>
              <a:rPr sz="64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лишения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жизни: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400" b="1" spc="284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257390" indent="0">
              <a:lnSpc>
                <a:spcPct val="100600"/>
              </a:lnSpc>
              <a:spcBef>
                <a:spcPts val="169"/>
              </a:spcBef>
              <a:buNone/>
            </a:pPr>
            <a:r>
              <a:rPr sz="6400" b="1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умереть»,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sz="6400" b="1" spc="24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Заснуть</a:t>
            </a:r>
            <a:r>
              <a:rPr lang="ru-RU" sz="64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проснуться»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1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отражают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внутреннюю </a:t>
            </a:r>
            <a:r>
              <a:rPr sz="64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</a:t>
            </a:r>
            <a:r>
              <a:rPr sz="64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64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суициду.</a:t>
            </a:r>
          </a:p>
          <a:p>
            <a:pPr marL="0" marR="9031" indent="0">
              <a:lnSpc>
                <a:spcPct val="100600"/>
              </a:lnSpc>
              <a:spcBef>
                <a:spcPts val="6222"/>
              </a:spcBef>
              <a:buNone/>
            </a:pPr>
            <a:r>
              <a:rPr sz="64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замыслы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проявления суицидальности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4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</a:t>
            </a:r>
            <a:r>
              <a:rPr sz="64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 </a:t>
            </a:r>
            <a:r>
              <a:rPr sz="64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(продумывается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способ,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выбирается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действия).</a:t>
            </a:r>
          </a:p>
          <a:p>
            <a:pPr marL="0" indent="0">
              <a:spcBef>
                <a:spcPts val="6283"/>
              </a:spcBef>
              <a:buNone/>
            </a:pPr>
            <a:r>
              <a:rPr sz="64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Суицидальные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намерения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5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36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lang="ru-RU" sz="64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побуждение </a:t>
            </a:r>
            <a:r>
              <a:rPr sz="64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64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суицидальным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действиям.</a:t>
            </a:r>
          </a:p>
          <a:p>
            <a:pPr marL="0" marR="895220" indent="0">
              <a:lnSpc>
                <a:spcPct val="100600"/>
              </a:lnSpc>
              <a:spcBef>
                <a:spcPts val="6222"/>
              </a:spcBef>
              <a:buNone/>
            </a:pPr>
            <a:r>
              <a:rPr sz="64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суицидального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sz="64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завершенные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суициды.</a:t>
            </a:r>
          </a:p>
          <a:p>
            <a:pPr marL="0" marR="5198598" indent="0">
              <a:lnSpc>
                <a:spcPct val="100600"/>
              </a:lnSpc>
              <a:spcBef>
                <a:spcPts val="6229"/>
              </a:spcBef>
              <a:buNone/>
            </a:pPr>
            <a:r>
              <a:rPr sz="64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Суицидальная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попытка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64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целенаправленное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6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оперирование</a:t>
            </a:r>
            <a:r>
              <a:rPr lang="ru-RU"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sz="6400" b="1" spc="34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редствами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лишения</a:t>
            </a:r>
            <a:r>
              <a:rPr sz="64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жизни,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64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закончившееся</a:t>
            </a:r>
            <a:r>
              <a:rPr sz="64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смертью.</a:t>
            </a:r>
          </a:p>
        </p:txBody>
      </p:sp>
    </p:spTree>
    <p:extLst>
      <p:ext uri="{BB962C8B-B14F-4D97-AF65-F5344CB8AC3E}">
        <p14:creationId xmlns:p14="http://schemas.microsoft.com/office/powerpoint/2010/main" val="3585845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839C75-ABDB-40D0-8DB9-0EC1566F4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9087" y="831850"/>
            <a:ext cx="7315200" cy="388586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сделать? </a:t>
            </a:r>
            <a:b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236">
            <a:extLst>
              <a:ext uri="{FF2B5EF4-FFF2-40B4-BE49-F238E27FC236}">
                <a16:creationId xmlns:a16="http://schemas.microsoft.com/office/drawing/2014/main" id="{99F8452F-C32F-42FC-A63D-43E8F781C5B9}"/>
              </a:ext>
            </a:extLst>
          </p:cNvPr>
          <p:cNvSpPr txBox="1"/>
          <p:nvPr/>
        </p:nvSpPr>
        <p:spPr>
          <a:xfrm>
            <a:off x="877887" y="4717713"/>
            <a:ext cx="33070800" cy="12994156"/>
          </a:xfrm>
          <a:prstGeom prst="rect">
            <a:avLst/>
          </a:prstGeom>
        </p:spPr>
        <p:txBody>
          <a:bodyPr vert="horz" wrap="square" lIns="0" tIns="23707" rIns="0" bIns="0" rtlCol="0">
            <a:spAutoFit/>
          </a:bodyPr>
          <a:lstStyle/>
          <a:p>
            <a:pPr marL="22578" marR="3185764" algn="ctr" defTabSz="1625620">
              <a:spcBef>
                <a:spcPts val="187"/>
              </a:spcBef>
            </a:pP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6600" b="1" spc="36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мыслями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6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самоубийстве,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</a:t>
            </a:r>
            <a:r>
              <a:rPr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начать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немедленно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предпринимать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меры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20">
              <a:spcBef>
                <a:spcPts val="551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algn="ctr" defTabSz="1625620"/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оценку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двойственности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переживаний,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импульсивности,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ригидности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летальности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причинения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смертельного </a:t>
            </a:r>
            <a:r>
              <a:rPr sz="6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вреда),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привлечение</a:t>
            </a:r>
            <a:r>
              <a:rPr sz="6600" b="1" spc="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поддержки</a:t>
            </a:r>
            <a:r>
              <a:rPr sz="6600" b="1" spc="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маршрутизация,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договоренности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вовлечения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консультирование.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20"/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1625620">
              <a:spcBef>
                <a:spcPts val="5529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801" marR="1680937" algn="ctr" defTabSz="1625620"/>
            <a:r>
              <a:rPr sz="6600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поведением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суицидальной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sz="6600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медикаментозное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госпитализацию.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1458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064445-46E9-4EBE-8881-99D7AD7EB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6487" y="450851"/>
            <a:ext cx="19832895" cy="2133600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себя вести</a:t>
            </a:r>
          </a:p>
        </p:txBody>
      </p:sp>
      <p:sp>
        <p:nvSpPr>
          <p:cNvPr id="4" name="object 236">
            <a:extLst>
              <a:ext uri="{FF2B5EF4-FFF2-40B4-BE49-F238E27FC236}">
                <a16:creationId xmlns:a16="http://schemas.microsoft.com/office/drawing/2014/main" id="{E3F96A2F-9CA7-4775-9879-2D03EBB1190B}"/>
              </a:ext>
            </a:extLst>
          </p:cNvPr>
          <p:cNvSpPr txBox="1"/>
          <p:nvPr/>
        </p:nvSpPr>
        <p:spPr>
          <a:xfrm>
            <a:off x="649287" y="3727450"/>
            <a:ext cx="34442400" cy="14239796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22578" marR="6520544" defTabSz="1625620"/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Сохранять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спокойствие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предлагать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</a:t>
            </a:r>
            <a:r>
              <a:rPr lang="ru-RU"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6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6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осуждать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</a:t>
            </a:r>
            <a:r>
              <a:rPr sz="6600" b="1" spc="45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оощрять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24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полную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откровенность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3351711" defTabSz="1625620"/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Признавать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вариантов,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признавать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«нормальный»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5039423" defTabSz="1625620"/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Участливо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выслушивать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категорически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укреплять </a:t>
            </a: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(усиливать)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0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6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</a:t>
            </a:r>
            <a:r>
              <a:rPr lang="ru-RU" sz="6600" b="1" spc="5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defTabSz="1625620"/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Сконцентрировать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«здесь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84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544131" defTabSz="1625620"/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Избегать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3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глубокого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разбирательства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минует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4603666" defTabSz="1625620"/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Обращаться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другим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людям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56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оказании</a:t>
            </a: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36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профессиональной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10724579" defTabSz="1625620"/>
            <a:r>
              <a:rPr sz="6600" b="1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 </a:t>
            </a:r>
            <a:r>
              <a:rPr sz="6600" b="1" spc="40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Устранять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6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ухода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10724579" defTabSz="1625620"/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2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7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кризисной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2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6600" b="1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323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0C2A88-EDAF-43E7-8F0B-A2D65E99D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5676" y="755650"/>
            <a:ext cx="10231695" cy="388586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5AC1547-65B9-489D-8688-6D723B1B2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1699" y="3956050"/>
            <a:ext cx="30826075" cy="5495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8722" marR="2465524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7022" b="1" spc="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Чаще</a:t>
            </a:r>
            <a:r>
              <a:rPr lang="ru-RU"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1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r>
              <a:rPr lang="ru-RU"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деструктивного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</a:t>
            </a:r>
            <a:r>
              <a:rPr lang="ru-RU"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злоумышленниками</a:t>
            </a:r>
            <a:r>
              <a:rPr lang="ru-RU" sz="7022" b="1" spc="1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происходят</a:t>
            </a:r>
            <a:r>
              <a:rPr lang="ru-RU" sz="7022" b="1" spc="1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7022" b="1" spc="1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</a:t>
            </a:r>
            <a:endParaRPr lang="ru-RU"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8722" marR="9031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длительного</a:t>
            </a:r>
            <a:r>
              <a:rPr lang="ru-RU" sz="7022" b="1" spc="-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  <a:r>
              <a:rPr lang="ru-RU" sz="7022" b="1" spc="-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Общественная</a:t>
            </a:r>
            <a:r>
              <a:rPr lang="ru-RU" sz="7022" b="1" spc="-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стигматизация</a:t>
            </a:r>
            <a:r>
              <a:rPr lang="ru-RU" sz="7022" b="1" spc="-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12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сообщать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кому-либо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том,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</a:t>
            </a:r>
            <a:r>
              <a:rPr lang="ru-RU" sz="7022" b="1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подвергнуты</a:t>
            </a:r>
            <a:r>
              <a:rPr lang="ru-RU" sz="7022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сексуальному</a:t>
            </a:r>
            <a:r>
              <a:rPr lang="ru-RU" sz="7022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шантажу</a:t>
            </a:r>
            <a:r>
              <a:rPr lang="ru-RU" sz="7022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7022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сексуальной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эксплуатации</a:t>
            </a:r>
            <a:r>
              <a:rPr lang="ru-RU" sz="7022" b="1" spc="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</a:t>
            </a:r>
            <a:r>
              <a:rPr lang="ru-RU" sz="7022" b="1" spc="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12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</a:t>
            </a:r>
            <a:r>
              <a:rPr lang="ru-RU" sz="7022" b="1" spc="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незнакомцев.</a:t>
            </a:r>
            <a:endParaRPr lang="ru-RU"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7063E53-3890-48FF-B032-EE011F7361E3}"/>
              </a:ext>
            </a:extLst>
          </p:cNvPr>
          <p:cNvSpPr/>
          <p:nvPr/>
        </p:nvSpPr>
        <p:spPr>
          <a:xfrm>
            <a:off x="2478087" y="11194493"/>
            <a:ext cx="32080200" cy="5477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78" marR="9031" lvl="0" algn="ctr">
              <a:lnSpc>
                <a:spcPct val="100600"/>
              </a:lnSpc>
            </a:pP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</a:t>
            </a:r>
            <a:r>
              <a:rPr lang="ru-RU" sz="7022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1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  <a:r>
              <a:rPr lang="ru-RU" sz="7022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вовлечения</a:t>
            </a:r>
            <a:r>
              <a:rPr lang="ru-RU" sz="7022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</a:t>
            </a:r>
            <a:r>
              <a:rPr lang="ru-RU"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обещание</a:t>
            </a:r>
            <a:r>
              <a:rPr lang="ru-RU" sz="7022" b="1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легкого</a:t>
            </a:r>
            <a:r>
              <a:rPr lang="ru-RU" sz="7022" b="1" spc="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заработка.</a:t>
            </a:r>
            <a:endParaRPr lang="ru-RU"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29087" lvl="0" algn="ctr">
              <a:lnSpc>
                <a:spcPct val="100600"/>
              </a:lnSpc>
            </a:pP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ru-RU"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длительной</a:t>
            </a:r>
            <a:r>
              <a:rPr lang="ru-RU"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переписке</a:t>
            </a:r>
            <a:r>
              <a:rPr lang="ru-RU"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</a:t>
            </a:r>
            <a:r>
              <a:rPr lang="ru-RU" sz="7022" b="1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угрозы</a:t>
            </a:r>
            <a:r>
              <a:rPr lang="ru-RU" sz="7022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уголовного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преследования</a:t>
            </a:r>
            <a:r>
              <a:rPr lang="ru-RU"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r>
              <a:rPr lang="ru-RU"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военнослужащим</a:t>
            </a:r>
            <a:r>
              <a:rPr lang="ru-RU" sz="7022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022" b="1" spc="-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украинской армии.</a:t>
            </a:r>
            <a:endParaRPr lang="ru-RU"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0889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6E457-CB42-4F92-B189-4CCEF7CEE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9287" y="831850"/>
            <a:ext cx="30826591" cy="3885863"/>
          </a:xfrm>
        </p:spPr>
        <p:txBody>
          <a:bodyPr>
            <a:normAutofit fontScale="90000"/>
          </a:bodyPr>
          <a:lstStyle/>
          <a:p>
            <a:pPr marL="233683" marR="217878" lvl="0" algn="ctr" defTabSz="1625620">
              <a:lnSpc>
                <a:spcPct val="100000"/>
              </a:lnSpc>
              <a:spcBef>
                <a:spcPts val="0"/>
              </a:spcBef>
            </a:pPr>
            <a:r>
              <a:rPr lang="ru-RU" sz="9800" b="1" spc="140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ОСНОВЫ</a:t>
            </a:r>
            <a:r>
              <a:rPr lang="ru-RU" sz="9800" b="1" spc="-27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996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ПЕРВИЧНОЙ </a:t>
            </a:r>
            <a:r>
              <a:rPr lang="ru-RU" sz="9800" b="1" spc="103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ПРОФИЛАКТИКИ </a:t>
            </a:r>
            <a:r>
              <a:rPr lang="ru-RU" sz="9800" b="1" spc="68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  <a:r>
              <a:rPr lang="ru-RU" sz="9800" b="1" spc="-258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1004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РЕСУРСЫ,</a:t>
            </a:r>
            <a:r>
              <a:rPr lang="ru-RU" sz="9800" b="1" spc="-249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9800" b="1" spc="1031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СМЫСЛЫ, </a:t>
            </a:r>
            <a:r>
              <a:rPr lang="ru-RU" sz="9800" b="1" spc="933" dirty="0">
                <a:solidFill>
                  <a:srgbClr val="C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ЦЕННОСТИ</a:t>
            </a:r>
            <a:br>
              <a:rPr lang="ru-RU" sz="12000" dirty="0">
                <a:solidFill>
                  <a:srgbClr val="C00000"/>
                </a:solidFill>
                <a:latin typeface="Trebuchet MS"/>
                <a:ea typeface="+mn-ea"/>
                <a:cs typeface="Trebuchet MS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4" name="object 227">
            <a:extLst>
              <a:ext uri="{FF2B5EF4-FFF2-40B4-BE49-F238E27FC236}">
                <a16:creationId xmlns:a16="http://schemas.microsoft.com/office/drawing/2014/main" id="{F8CF0879-8345-4E0C-8D6E-B69E131B845E}"/>
              </a:ext>
            </a:extLst>
          </p:cNvPr>
          <p:cNvGrpSpPr/>
          <p:nvPr/>
        </p:nvGrpSpPr>
        <p:grpSpPr>
          <a:xfrm>
            <a:off x="2554287" y="4505617"/>
            <a:ext cx="31623000" cy="11794833"/>
            <a:chOff x="1360931" y="3546096"/>
            <a:chExt cx="16958945" cy="6638925"/>
          </a:xfrm>
        </p:grpSpPr>
        <p:sp>
          <p:nvSpPr>
            <p:cNvPr id="5" name="object 228">
              <a:extLst>
                <a:ext uri="{FF2B5EF4-FFF2-40B4-BE49-F238E27FC236}">
                  <a16:creationId xmlns:a16="http://schemas.microsoft.com/office/drawing/2014/main" id="{65BA394E-5A74-4CA2-9E0D-426C83D58527}"/>
                </a:ext>
              </a:extLst>
            </p:cNvPr>
            <p:cNvSpPr/>
            <p:nvPr/>
          </p:nvSpPr>
          <p:spPr>
            <a:xfrm>
              <a:off x="1394181" y="3579346"/>
              <a:ext cx="16892270" cy="6572250"/>
            </a:xfrm>
            <a:custGeom>
              <a:avLst/>
              <a:gdLst/>
              <a:ahLst/>
              <a:cxnLst/>
              <a:rect l="l" t="t" r="r" b="b"/>
              <a:pathLst>
                <a:path w="16892270" h="6572250">
                  <a:moveTo>
                    <a:pt x="16331555" y="0"/>
                  </a:moveTo>
                  <a:lnTo>
                    <a:pt x="560307" y="0"/>
                  </a:lnTo>
                  <a:lnTo>
                    <a:pt x="511962" y="2056"/>
                  </a:lnTo>
                  <a:lnTo>
                    <a:pt x="464759" y="8114"/>
                  </a:lnTo>
                  <a:lnTo>
                    <a:pt x="418866" y="18005"/>
                  </a:lnTo>
                  <a:lnTo>
                    <a:pt x="374451" y="31561"/>
                  </a:lnTo>
                  <a:lnTo>
                    <a:pt x="331683" y="48613"/>
                  </a:lnTo>
                  <a:lnTo>
                    <a:pt x="290729" y="68994"/>
                  </a:lnTo>
                  <a:lnTo>
                    <a:pt x="251759" y="92536"/>
                  </a:lnTo>
                  <a:lnTo>
                    <a:pt x="214939" y="119069"/>
                  </a:lnTo>
                  <a:lnTo>
                    <a:pt x="180439" y="148426"/>
                  </a:lnTo>
                  <a:lnTo>
                    <a:pt x="148426" y="180439"/>
                  </a:lnTo>
                  <a:lnTo>
                    <a:pt x="119069" y="214939"/>
                  </a:lnTo>
                  <a:lnTo>
                    <a:pt x="92536" y="251759"/>
                  </a:lnTo>
                  <a:lnTo>
                    <a:pt x="68994" y="290729"/>
                  </a:lnTo>
                  <a:lnTo>
                    <a:pt x="48613" y="331683"/>
                  </a:lnTo>
                  <a:lnTo>
                    <a:pt x="31561" y="374451"/>
                  </a:lnTo>
                  <a:lnTo>
                    <a:pt x="18005" y="418866"/>
                  </a:lnTo>
                  <a:lnTo>
                    <a:pt x="8114" y="464759"/>
                  </a:lnTo>
                  <a:lnTo>
                    <a:pt x="2056" y="511962"/>
                  </a:lnTo>
                  <a:lnTo>
                    <a:pt x="0" y="560307"/>
                  </a:lnTo>
                  <a:lnTo>
                    <a:pt x="0" y="6011712"/>
                  </a:lnTo>
                  <a:lnTo>
                    <a:pt x="2056" y="6060055"/>
                  </a:lnTo>
                  <a:lnTo>
                    <a:pt x="8114" y="6107257"/>
                  </a:lnTo>
                  <a:lnTo>
                    <a:pt x="18005" y="6153149"/>
                  </a:lnTo>
                  <a:lnTo>
                    <a:pt x="31561" y="6197562"/>
                  </a:lnTo>
                  <a:lnTo>
                    <a:pt x="48613" y="6240330"/>
                  </a:lnTo>
                  <a:lnTo>
                    <a:pt x="68994" y="6281282"/>
                  </a:lnTo>
                  <a:lnTo>
                    <a:pt x="92536" y="6320252"/>
                  </a:lnTo>
                  <a:lnTo>
                    <a:pt x="119069" y="6357071"/>
                  </a:lnTo>
                  <a:lnTo>
                    <a:pt x="148426" y="6391571"/>
                  </a:lnTo>
                  <a:lnTo>
                    <a:pt x="180439" y="6423583"/>
                  </a:lnTo>
                  <a:lnTo>
                    <a:pt x="214939" y="6452940"/>
                  </a:lnTo>
                  <a:lnTo>
                    <a:pt x="251759" y="6479473"/>
                  </a:lnTo>
                  <a:lnTo>
                    <a:pt x="290729" y="6503014"/>
                  </a:lnTo>
                  <a:lnTo>
                    <a:pt x="331683" y="6523395"/>
                  </a:lnTo>
                  <a:lnTo>
                    <a:pt x="374451" y="6540447"/>
                  </a:lnTo>
                  <a:lnTo>
                    <a:pt x="418866" y="6554003"/>
                  </a:lnTo>
                  <a:lnTo>
                    <a:pt x="464759" y="6563894"/>
                  </a:lnTo>
                  <a:lnTo>
                    <a:pt x="511962" y="6569952"/>
                  </a:lnTo>
                  <a:lnTo>
                    <a:pt x="560307" y="6572009"/>
                  </a:lnTo>
                  <a:lnTo>
                    <a:pt x="16331555" y="6572009"/>
                  </a:lnTo>
                  <a:lnTo>
                    <a:pt x="16379900" y="6569952"/>
                  </a:lnTo>
                  <a:lnTo>
                    <a:pt x="16427102" y="6563894"/>
                  </a:lnTo>
                  <a:lnTo>
                    <a:pt x="16472995" y="6554003"/>
                  </a:lnTo>
                  <a:lnTo>
                    <a:pt x="16517409" y="6540447"/>
                  </a:lnTo>
                  <a:lnTo>
                    <a:pt x="16560177" y="6523395"/>
                  </a:lnTo>
                  <a:lnTo>
                    <a:pt x="16601130" y="6503014"/>
                  </a:lnTo>
                  <a:lnTo>
                    <a:pt x="16640100" y="6479473"/>
                  </a:lnTo>
                  <a:lnTo>
                    <a:pt x="16676918" y="6452940"/>
                  </a:lnTo>
                  <a:lnTo>
                    <a:pt x="16711418" y="6423583"/>
                  </a:lnTo>
                  <a:lnTo>
                    <a:pt x="16743430" y="6391571"/>
                  </a:lnTo>
                  <a:lnTo>
                    <a:pt x="16772786" y="6357071"/>
                  </a:lnTo>
                  <a:lnTo>
                    <a:pt x="16799319" y="6320252"/>
                  </a:lnTo>
                  <a:lnTo>
                    <a:pt x="16822859" y="6281282"/>
                  </a:lnTo>
                  <a:lnTo>
                    <a:pt x="16843240" y="6240330"/>
                  </a:lnTo>
                  <a:lnTo>
                    <a:pt x="16860291" y="6197562"/>
                  </a:lnTo>
                  <a:lnTo>
                    <a:pt x="16873847" y="6153149"/>
                  </a:lnTo>
                  <a:lnTo>
                    <a:pt x="16883737" y="6107257"/>
                  </a:lnTo>
                  <a:lnTo>
                    <a:pt x="16889795" y="6060055"/>
                  </a:lnTo>
                  <a:lnTo>
                    <a:pt x="16891852" y="6011712"/>
                  </a:lnTo>
                  <a:lnTo>
                    <a:pt x="16891852" y="560307"/>
                  </a:lnTo>
                  <a:lnTo>
                    <a:pt x="16889795" y="511962"/>
                  </a:lnTo>
                  <a:lnTo>
                    <a:pt x="16883737" y="464759"/>
                  </a:lnTo>
                  <a:lnTo>
                    <a:pt x="16873847" y="418866"/>
                  </a:lnTo>
                  <a:lnTo>
                    <a:pt x="16860291" y="374451"/>
                  </a:lnTo>
                  <a:lnTo>
                    <a:pt x="16843240" y="331683"/>
                  </a:lnTo>
                  <a:lnTo>
                    <a:pt x="16822859" y="290729"/>
                  </a:lnTo>
                  <a:lnTo>
                    <a:pt x="16799319" y="251759"/>
                  </a:lnTo>
                  <a:lnTo>
                    <a:pt x="16772786" y="214939"/>
                  </a:lnTo>
                  <a:lnTo>
                    <a:pt x="16743430" y="180439"/>
                  </a:lnTo>
                  <a:lnTo>
                    <a:pt x="16711418" y="148426"/>
                  </a:lnTo>
                  <a:lnTo>
                    <a:pt x="16676918" y="119069"/>
                  </a:lnTo>
                  <a:lnTo>
                    <a:pt x="16640100" y="92536"/>
                  </a:lnTo>
                  <a:lnTo>
                    <a:pt x="16601130" y="68994"/>
                  </a:lnTo>
                  <a:lnTo>
                    <a:pt x="16560177" y="48613"/>
                  </a:lnTo>
                  <a:lnTo>
                    <a:pt x="16517409" y="31561"/>
                  </a:lnTo>
                  <a:lnTo>
                    <a:pt x="16472995" y="18005"/>
                  </a:lnTo>
                  <a:lnTo>
                    <a:pt x="16427102" y="8114"/>
                  </a:lnTo>
                  <a:lnTo>
                    <a:pt x="16379900" y="2056"/>
                  </a:lnTo>
                  <a:lnTo>
                    <a:pt x="163315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6" name="object 229">
              <a:extLst>
                <a:ext uri="{FF2B5EF4-FFF2-40B4-BE49-F238E27FC236}">
                  <a16:creationId xmlns:a16="http://schemas.microsoft.com/office/drawing/2014/main" id="{8A79484F-86AE-4146-BBBF-2B62850F476E}"/>
                </a:ext>
              </a:extLst>
            </p:cNvPr>
            <p:cNvSpPr/>
            <p:nvPr/>
          </p:nvSpPr>
          <p:spPr>
            <a:xfrm>
              <a:off x="1394181" y="3579346"/>
              <a:ext cx="16892270" cy="6572250"/>
            </a:xfrm>
            <a:custGeom>
              <a:avLst/>
              <a:gdLst/>
              <a:ahLst/>
              <a:cxnLst/>
              <a:rect l="l" t="t" r="r" b="b"/>
              <a:pathLst>
                <a:path w="16892270" h="6572250">
                  <a:moveTo>
                    <a:pt x="16331555" y="6572009"/>
                  </a:moveTo>
                  <a:lnTo>
                    <a:pt x="560307" y="6572009"/>
                  </a:lnTo>
                  <a:lnTo>
                    <a:pt x="511962" y="6569952"/>
                  </a:lnTo>
                  <a:lnTo>
                    <a:pt x="464759" y="6563894"/>
                  </a:lnTo>
                  <a:lnTo>
                    <a:pt x="418866" y="6554003"/>
                  </a:lnTo>
                  <a:lnTo>
                    <a:pt x="374451" y="6540447"/>
                  </a:lnTo>
                  <a:lnTo>
                    <a:pt x="331683" y="6523395"/>
                  </a:lnTo>
                  <a:lnTo>
                    <a:pt x="290729" y="6503014"/>
                  </a:lnTo>
                  <a:lnTo>
                    <a:pt x="251759" y="6479473"/>
                  </a:lnTo>
                  <a:lnTo>
                    <a:pt x="214939" y="6452940"/>
                  </a:lnTo>
                  <a:lnTo>
                    <a:pt x="180439" y="6423583"/>
                  </a:lnTo>
                  <a:lnTo>
                    <a:pt x="148426" y="6391571"/>
                  </a:lnTo>
                  <a:lnTo>
                    <a:pt x="119069" y="6357071"/>
                  </a:lnTo>
                  <a:lnTo>
                    <a:pt x="92536" y="6320252"/>
                  </a:lnTo>
                  <a:lnTo>
                    <a:pt x="68994" y="6281282"/>
                  </a:lnTo>
                  <a:lnTo>
                    <a:pt x="48613" y="6240330"/>
                  </a:lnTo>
                  <a:lnTo>
                    <a:pt x="31561" y="6197562"/>
                  </a:lnTo>
                  <a:lnTo>
                    <a:pt x="18005" y="6153149"/>
                  </a:lnTo>
                  <a:lnTo>
                    <a:pt x="8114" y="6107257"/>
                  </a:lnTo>
                  <a:lnTo>
                    <a:pt x="2056" y="6060055"/>
                  </a:lnTo>
                  <a:lnTo>
                    <a:pt x="0" y="6011712"/>
                  </a:lnTo>
                  <a:lnTo>
                    <a:pt x="0" y="560307"/>
                  </a:lnTo>
                  <a:lnTo>
                    <a:pt x="2056" y="511962"/>
                  </a:lnTo>
                  <a:lnTo>
                    <a:pt x="8114" y="464759"/>
                  </a:lnTo>
                  <a:lnTo>
                    <a:pt x="18005" y="418866"/>
                  </a:lnTo>
                  <a:lnTo>
                    <a:pt x="31561" y="374451"/>
                  </a:lnTo>
                  <a:lnTo>
                    <a:pt x="48613" y="331683"/>
                  </a:lnTo>
                  <a:lnTo>
                    <a:pt x="68994" y="290729"/>
                  </a:lnTo>
                  <a:lnTo>
                    <a:pt x="92536" y="251759"/>
                  </a:lnTo>
                  <a:lnTo>
                    <a:pt x="119069" y="214939"/>
                  </a:lnTo>
                  <a:lnTo>
                    <a:pt x="148426" y="180439"/>
                  </a:lnTo>
                  <a:lnTo>
                    <a:pt x="180439" y="148426"/>
                  </a:lnTo>
                  <a:lnTo>
                    <a:pt x="214939" y="119069"/>
                  </a:lnTo>
                  <a:lnTo>
                    <a:pt x="251759" y="92536"/>
                  </a:lnTo>
                  <a:lnTo>
                    <a:pt x="290729" y="68994"/>
                  </a:lnTo>
                  <a:lnTo>
                    <a:pt x="331683" y="48613"/>
                  </a:lnTo>
                  <a:lnTo>
                    <a:pt x="374451" y="31561"/>
                  </a:lnTo>
                  <a:lnTo>
                    <a:pt x="418866" y="18005"/>
                  </a:lnTo>
                  <a:lnTo>
                    <a:pt x="464759" y="8114"/>
                  </a:lnTo>
                  <a:lnTo>
                    <a:pt x="511962" y="2056"/>
                  </a:lnTo>
                  <a:lnTo>
                    <a:pt x="560307" y="0"/>
                  </a:lnTo>
                  <a:lnTo>
                    <a:pt x="16331555" y="0"/>
                  </a:lnTo>
                  <a:lnTo>
                    <a:pt x="16379900" y="2056"/>
                  </a:lnTo>
                  <a:lnTo>
                    <a:pt x="16427102" y="8114"/>
                  </a:lnTo>
                  <a:lnTo>
                    <a:pt x="16472995" y="18005"/>
                  </a:lnTo>
                  <a:lnTo>
                    <a:pt x="16517409" y="31561"/>
                  </a:lnTo>
                  <a:lnTo>
                    <a:pt x="16560177" y="48613"/>
                  </a:lnTo>
                  <a:lnTo>
                    <a:pt x="16601130" y="68994"/>
                  </a:lnTo>
                  <a:lnTo>
                    <a:pt x="16640100" y="92536"/>
                  </a:lnTo>
                  <a:lnTo>
                    <a:pt x="16676918" y="119069"/>
                  </a:lnTo>
                  <a:lnTo>
                    <a:pt x="16711418" y="148426"/>
                  </a:lnTo>
                  <a:lnTo>
                    <a:pt x="16743430" y="180439"/>
                  </a:lnTo>
                  <a:lnTo>
                    <a:pt x="16772786" y="214939"/>
                  </a:lnTo>
                  <a:lnTo>
                    <a:pt x="16799319" y="251759"/>
                  </a:lnTo>
                  <a:lnTo>
                    <a:pt x="16822859" y="290729"/>
                  </a:lnTo>
                  <a:lnTo>
                    <a:pt x="16843240" y="331683"/>
                  </a:lnTo>
                  <a:lnTo>
                    <a:pt x="16860291" y="374451"/>
                  </a:lnTo>
                  <a:lnTo>
                    <a:pt x="16873847" y="418866"/>
                  </a:lnTo>
                  <a:lnTo>
                    <a:pt x="16883737" y="464759"/>
                  </a:lnTo>
                  <a:lnTo>
                    <a:pt x="16889795" y="511962"/>
                  </a:lnTo>
                  <a:lnTo>
                    <a:pt x="16891852" y="560307"/>
                  </a:lnTo>
                  <a:lnTo>
                    <a:pt x="16891852" y="6011712"/>
                  </a:lnTo>
                  <a:lnTo>
                    <a:pt x="16889795" y="6060055"/>
                  </a:lnTo>
                  <a:lnTo>
                    <a:pt x="16883737" y="6107257"/>
                  </a:lnTo>
                  <a:lnTo>
                    <a:pt x="16873847" y="6153149"/>
                  </a:lnTo>
                  <a:lnTo>
                    <a:pt x="16860291" y="6197562"/>
                  </a:lnTo>
                  <a:lnTo>
                    <a:pt x="16843240" y="6240330"/>
                  </a:lnTo>
                  <a:lnTo>
                    <a:pt x="16822859" y="6281282"/>
                  </a:lnTo>
                  <a:lnTo>
                    <a:pt x="16799319" y="6320252"/>
                  </a:lnTo>
                  <a:lnTo>
                    <a:pt x="16772786" y="6357071"/>
                  </a:lnTo>
                  <a:lnTo>
                    <a:pt x="16743430" y="6391571"/>
                  </a:lnTo>
                  <a:lnTo>
                    <a:pt x="16711418" y="6423583"/>
                  </a:lnTo>
                  <a:lnTo>
                    <a:pt x="16676918" y="6452940"/>
                  </a:lnTo>
                  <a:lnTo>
                    <a:pt x="16640100" y="6479473"/>
                  </a:lnTo>
                  <a:lnTo>
                    <a:pt x="16601130" y="6503014"/>
                  </a:lnTo>
                  <a:lnTo>
                    <a:pt x="16560177" y="6523395"/>
                  </a:lnTo>
                  <a:lnTo>
                    <a:pt x="16517409" y="6540447"/>
                  </a:lnTo>
                  <a:lnTo>
                    <a:pt x="16472995" y="6554003"/>
                  </a:lnTo>
                  <a:lnTo>
                    <a:pt x="16427102" y="6563894"/>
                  </a:lnTo>
                  <a:lnTo>
                    <a:pt x="16379900" y="6569952"/>
                  </a:lnTo>
                  <a:lnTo>
                    <a:pt x="16331555" y="6572009"/>
                  </a:lnTo>
                  <a:close/>
                </a:path>
              </a:pathLst>
            </a:custGeom>
            <a:ln w="66500">
              <a:solidFill>
                <a:srgbClr val="275FA0"/>
              </a:solidFill>
            </a:ln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7" name="object 230">
              <a:extLst>
                <a:ext uri="{FF2B5EF4-FFF2-40B4-BE49-F238E27FC236}">
                  <a16:creationId xmlns:a16="http://schemas.microsoft.com/office/drawing/2014/main" id="{B69F815D-0972-491F-9BAE-141EA89C8A4A}"/>
                </a:ext>
              </a:extLst>
            </p:cNvPr>
            <p:cNvSpPr/>
            <p:nvPr/>
          </p:nvSpPr>
          <p:spPr>
            <a:xfrm>
              <a:off x="1394181" y="3579347"/>
              <a:ext cx="16892270" cy="1335405"/>
            </a:xfrm>
            <a:custGeom>
              <a:avLst/>
              <a:gdLst/>
              <a:ahLst/>
              <a:cxnLst/>
              <a:rect l="l" t="t" r="r" b="b"/>
              <a:pathLst>
                <a:path w="16892270" h="1335404">
                  <a:moveTo>
                    <a:pt x="16331555" y="0"/>
                  </a:moveTo>
                  <a:lnTo>
                    <a:pt x="560307" y="0"/>
                  </a:lnTo>
                  <a:lnTo>
                    <a:pt x="511962" y="2056"/>
                  </a:lnTo>
                  <a:lnTo>
                    <a:pt x="464759" y="8114"/>
                  </a:lnTo>
                  <a:lnTo>
                    <a:pt x="418866" y="18005"/>
                  </a:lnTo>
                  <a:lnTo>
                    <a:pt x="374451" y="31561"/>
                  </a:lnTo>
                  <a:lnTo>
                    <a:pt x="331683" y="48613"/>
                  </a:lnTo>
                  <a:lnTo>
                    <a:pt x="290729" y="68994"/>
                  </a:lnTo>
                  <a:lnTo>
                    <a:pt x="251759" y="92536"/>
                  </a:lnTo>
                  <a:lnTo>
                    <a:pt x="214939" y="119069"/>
                  </a:lnTo>
                  <a:lnTo>
                    <a:pt x="180439" y="148426"/>
                  </a:lnTo>
                  <a:lnTo>
                    <a:pt x="148426" y="180439"/>
                  </a:lnTo>
                  <a:lnTo>
                    <a:pt x="119069" y="214939"/>
                  </a:lnTo>
                  <a:lnTo>
                    <a:pt x="92536" y="251759"/>
                  </a:lnTo>
                  <a:lnTo>
                    <a:pt x="68994" y="290729"/>
                  </a:lnTo>
                  <a:lnTo>
                    <a:pt x="48613" y="331683"/>
                  </a:lnTo>
                  <a:lnTo>
                    <a:pt x="31561" y="374451"/>
                  </a:lnTo>
                  <a:lnTo>
                    <a:pt x="18005" y="418866"/>
                  </a:lnTo>
                  <a:lnTo>
                    <a:pt x="8114" y="464759"/>
                  </a:lnTo>
                  <a:lnTo>
                    <a:pt x="2056" y="511962"/>
                  </a:lnTo>
                  <a:lnTo>
                    <a:pt x="0" y="560307"/>
                  </a:lnTo>
                  <a:lnTo>
                    <a:pt x="0" y="774908"/>
                  </a:lnTo>
                  <a:lnTo>
                    <a:pt x="2056" y="823253"/>
                  </a:lnTo>
                  <a:lnTo>
                    <a:pt x="8114" y="870456"/>
                  </a:lnTo>
                  <a:lnTo>
                    <a:pt x="18005" y="916349"/>
                  </a:lnTo>
                  <a:lnTo>
                    <a:pt x="31561" y="960764"/>
                  </a:lnTo>
                  <a:lnTo>
                    <a:pt x="48613" y="1003532"/>
                  </a:lnTo>
                  <a:lnTo>
                    <a:pt x="68994" y="1044486"/>
                  </a:lnTo>
                  <a:lnTo>
                    <a:pt x="92536" y="1083456"/>
                  </a:lnTo>
                  <a:lnTo>
                    <a:pt x="119069" y="1120276"/>
                  </a:lnTo>
                  <a:lnTo>
                    <a:pt x="148426" y="1154776"/>
                  </a:lnTo>
                  <a:lnTo>
                    <a:pt x="180439" y="1186789"/>
                  </a:lnTo>
                  <a:lnTo>
                    <a:pt x="214939" y="1216146"/>
                  </a:lnTo>
                  <a:lnTo>
                    <a:pt x="251759" y="1242679"/>
                  </a:lnTo>
                  <a:lnTo>
                    <a:pt x="290729" y="1266221"/>
                  </a:lnTo>
                  <a:lnTo>
                    <a:pt x="331683" y="1286601"/>
                  </a:lnTo>
                  <a:lnTo>
                    <a:pt x="374451" y="1303654"/>
                  </a:lnTo>
                  <a:lnTo>
                    <a:pt x="418866" y="1317210"/>
                  </a:lnTo>
                  <a:lnTo>
                    <a:pt x="464759" y="1327101"/>
                  </a:lnTo>
                  <a:lnTo>
                    <a:pt x="511962" y="1333159"/>
                  </a:lnTo>
                  <a:lnTo>
                    <a:pt x="560307" y="1335215"/>
                  </a:lnTo>
                  <a:lnTo>
                    <a:pt x="16331555" y="1335215"/>
                  </a:lnTo>
                  <a:lnTo>
                    <a:pt x="16379900" y="1333159"/>
                  </a:lnTo>
                  <a:lnTo>
                    <a:pt x="16427102" y="1327101"/>
                  </a:lnTo>
                  <a:lnTo>
                    <a:pt x="16472995" y="1317210"/>
                  </a:lnTo>
                  <a:lnTo>
                    <a:pt x="16517409" y="1303654"/>
                  </a:lnTo>
                  <a:lnTo>
                    <a:pt x="16560177" y="1286601"/>
                  </a:lnTo>
                  <a:lnTo>
                    <a:pt x="16601130" y="1266221"/>
                  </a:lnTo>
                  <a:lnTo>
                    <a:pt x="16640100" y="1242679"/>
                  </a:lnTo>
                  <a:lnTo>
                    <a:pt x="16676918" y="1216146"/>
                  </a:lnTo>
                  <a:lnTo>
                    <a:pt x="16711418" y="1186789"/>
                  </a:lnTo>
                  <a:lnTo>
                    <a:pt x="16743430" y="1154776"/>
                  </a:lnTo>
                  <a:lnTo>
                    <a:pt x="16772786" y="1120276"/>
                  </a:lnTo>
                  <a:lnTo>
                    <a:pt x="16799319" y="1083456"/>
                  </a:lnTo>
                  <a:lnTo>
                    <a:pt x="16822859" y="1044486"/>
                  </a:lnTo>
                  <a:lnTo>
                    <a:pt x="16843240" y="1003532"/>
                  </a:lnTo>
                  <a:lnTo>
                    <a:pt x="16860291" y="960764"/>
                  </a:lnTo>
                  <a:lnTo>
                    <a:pt x="16873847" y="916349"/>
                  </a:lnTo>
                  <a:lnTo>
                    <a:pt x="16883737" y="870456"/>
                  </a:lnTo>
                  <a:lnTo>
                    <a:pt x="16889795" y="823253"/>
                  </a:lnTo>
                  <a:lnTo>
                    <a:pt x="16891852" y="774908"/>
                  </a:lnTo>
                  <a:lnTo>
                    <a:pt x="16891852" y="560307"/>
                  </a:lnTo>
                  <a:lnTo>
                    <a:pt x="16889795" y="511962"/>
                  </a:lnTo>
                  <a:lnTo>
                    <a:pt x="16883737" y="464759"/>
                  </a:lnTo>
                  <a:lnTo>
                    <a:pt x="16873847" y="418866"/>
                  </a:lnTo>
                  <a:lnTo>
                    <a:pt x="16860291" y="374451"/>
                  </a:lnTo>
                  <a:lnTo>
                    <a:pt x="16843240" y="331683"/>
                  </a:lnTo>
                  <a:lnTo>
                    <a:pt x="16822859" y="290729"/>
                  </a:lnTo>
                  <a:lnTo>
                    <a:pt x="16799319" y="251759"/>
                  </a:lnTo>
                  <a:lnTo>
                    <a:pt x="16772786" y="214939"/>
                  </a:lnTo>
                  <a:lnTo>
                    <a:pt x="16743430" y="180439"/>
                  </a:lnTo>
                  <a:lnTo>
                    <a:pt x="16711418" y="148426"/>
                  </a:lnTo>
                  <a:lnTo>
                    <a:pt x="16676918" y="119069"/>
                  </a:lnTo>
                  <a:lnTo>
                    <a:pt x="16640100" y="92536"/>
                  </a:lnTo>
                  <a:lnTo>
                    <a:pt x="16601130" y="68994"/>
                  </a:lnTo>
                  <a:lnTo>
                    <a:pt x="16560177" y="48613"/>
                  </a:lnTo>
                  <a:lnTo>
                    <a:pt x="16517409" y="31561"/>
                  </a:lnTo>
                  <a:lnTo>
                    <a:pt x="16472995" y="18005"/>
                  </a:lnTo>
                  <a:lnTo>
                    <a:pt x="16427102" y="8114"/>
                  </a:lnTo>
                  <a:lnTo>
                    <a:pt x="16379900" y="2056"/>
                  </a:lnTo>
                  <a:lnTo>
                    <a:pt x="16331555" y="0"/>
                  </a:lnTo>
                  <a:close/>
                </a:path>
              </a:pathLst>
            </a:custGeom>
            <a:solidFill>
              <a:srgbClr val="275FA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</p:grpSp>
      <p:sp>
        <p:nvSpPr>
          <p:cNvPr id="8" name="object 231">
            <a:extLst>
              <a:ext uri="{FF2B5EF4-FFF2-40B4-BE49-F238E27FC236}">
                <a16:creationId xmlns:a16="http://schemas.microsoft.com/office/drawing/2014/main" id="{6E8F47D9-7775-423F-8212-78AC6AE70567}"/>
              </a:ext>
            </a:extLst>
          </p:cNvPr>
          <p:cNvSpPr txBox="1"/>
          <p:nvPr/>
        </p:nvSpPr>
        <p:spPr>
          <a:xfrm>
            <a:off x="3886191" y="4995820"/>
            <a:ext cx="29637312" cy="9567406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R="1032946" algn="ctr" defTabSz="1625620">
              <a:spcBef>
                <a:spcPts val="213"/>
              </a:spcBef>
            </a:pPr>
            <a:r>
              <a:rPr sz="6600" b="1" spc="693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sz="6600" b="1" spc="16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589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600" b="1" spc="169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00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«ПОКОЛЕНИЕ</a:t>
            </a:r>
            <a:r>
              <a:rPr sz="6600" b="1" spc="169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1004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БЫСТРЫХ»</a:t>
            </a:r>
            <a:endParaRPr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1503697" defTabSz="1625620">
              <a:lnSpc>
                <a:spcPct val="125200"/>
              </a:lnSpc>
              <a:spcBef>
                <a:spcPts val="8027"/>
              </a:spcBef>
            </a:pPr>
            <a:r>
              <a:rPr sz="6600" spc="489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</a:t>
            </a:r>
            <a:r>
              <a:rPr sz="6600" spc="25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4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поисках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6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чего-</a:t>
            </a:r>
            <a:r>
              <a:rPr sz="6600" spc="49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sz="6600" spc="25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4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нового,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6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221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5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sz="6600" spc="25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18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«свое»; </a:t>
            </a:r>
            <a:r>
              <a:rPr sz="6600" spc="52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spc="25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8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своих,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11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тренде; </a:t>
            </a:r>
            <a:r>
              <a:rPr sz="6600" spc="41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</a:t>
            </a:r>
            <a:r>
              <a:rPr sz="6600" spc="29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активны,</a:t>
            </a:r>
            <a:r>
              <a:rPr sz="6600" spc="29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3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</a:t>
            </a:r>
            <a:r>
              <a:rPr sz="6600" spc="30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11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миру;</a:t>
            </a:r>
            <a:endParaRPr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25200"/>
              </a:lnSpc>
            </a:pPr>
            <a:r>
              <a:rPr sz="6600" spc="33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ценят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91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общение: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2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8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(мессенджеры,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45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соцсети)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50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11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оффлайн; </a:t>
            </a:r>
            <a:r>
              <a:rPr sz="6600" spc="34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схватывают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8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5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50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быстро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7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источники; </a:t>
            </a:r>
            <a:r>
              <a:rPr sz="6600" spc="302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слабая</a:t>
            </a:r>
            <a:r>
              <a:rPr sz="6600" spc="276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38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рефлексия,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363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эмоциональный</a:t>
            </a:r>
            <a:r>
              <a:rPr sz="6600" spc="284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spc="267" dirty="0">
                <a:solidFill>
                  <a:srgbClr val="0101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интеллект.</a:t>
            </a:r>
            <a:endParaRPr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64052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38">
            <a:extLst>
              <a:ext uri="{FF2B5EF4-FFF2-40B4-BE49-F238E27FC236}">
                <a16:creationId xmlns:a16="http://schemas.microsoft.com/office/drawing/2014/main" id="{9BE5140C-3CAB-454E-99E8-EEDFF50B9C20}"/>
              </a:ext>
            </a:extLst>
          </p:cNvPr>
          <p:cNvGrpSpPr/>
          <p:nvPr/>
        </p:nvGrpSpPr>
        <p:grpSpPr>
          <a:xfrm>
            <a:off x="2876753" y="5415287"/>
            <a:ext cx="30149533" cy="11802650"/>
            <a:chOff x="1360931" y="10894540"/>
            <a:chExt cx="16958945" cy="6638925"/>
          </a:xfrm>
        </p:grpSpPr>
        <p:sp>
          <p:nvSpPr>
            <p:cNvPr id="5" name="object 239">
              <a:extLst>
                <a:ext uri="{FF2B5EF4-FFF2-40B4-BE49-F238E27FC236}">
                  <a16:creationId xmlns:a16="http://schemas.microsoft.com/office/drawing/2014/main" id="{2D8737CD-535D-4672-BEBC-678505E660C2}"/>
                </a:ext>
              </a:extLst>
            </p:cNvPr>
            <p:cNvSpPr/>
            <p:nvPr/>
          </p:nvSpPr>
          <p:spPr>
            <a:xfrm>
              <a:off x="1394181" y="10927790"/>
              <a:ext cx="16892270" cy="6572250"/>
            </a:xfrm>
            <a:custGeom>
              <a:avLst/>
              <a:gdLst/>
              <a:ahLst/>
              <a:cxnLst/>
              <a:rect l="l" t="t" r="r" b="b"/>
              <a:pathLst>
                <a:path w="16892270" h="6572250">
                  <a:moveTo>
                    <a:pt x="16331555" y="0"/>
                  </a:moveTo>
                  <a:lnTo>
                    <a:pt x="560307" y="0"/>
                  </a:lnTo>
                  <a:lnTo>
                    <a:pt x="511962" y="2056"/>
                  </a:lnTo>
                  <a:lnTo>
                    <a:pt x="464759" y="8114"/>
                  </a:lnTo>
                  <a:lnTo>
                    <a:pt x="418866" y="18005"/>
                  </a:lnTo>
                  <a:lnTo>
                    <a:pt x="374451" y="31561"/>
                  </a:lnTo>
                  <a:lnTo>
                    <a:pt x="331683" y="48613"/>
                  </a:lnTo>
                  <a:lnTo>
                    <a:pt x="290729" y="68994"/>
                  </a:lnTo>
                  <a:lnTo>
                    <a:pt x="251759" y="92536"/>
                  </a:lnTo>
                  <a:lnTo>
                    <a:pt x="214939" y="119069"/>
                  </a:lnTo>
                  <a:lnTo>
                    <a:pt x="180439" y="148426"/>
                  </a:lnTo>
                  <a:lnTo>
                    <a:pt x="148426" y="180439"/>
                  </a:lnTo>
                  <a:lnTo>
                    <a:pt x="119069" y="214939"/>
                  </a:lnTo>
                  <a:lnTo>
                    <a:pt x="92536" y="251759"/>
                  </a:lnTo>
                  <a:lnTo>
                    <a:pt x="68994" y="290729"/>
                  </a:lnTo>
                  <a:lnTo>
                    <a:pt x="48613" y="331683"/>
                  </a:lnTo>
                  <a:lnTo>
                    <a:pt x="31561" y="374451"/>
                  </a:lnTo>
                  <a:lnTo>
                    <a:pt x="18005" y="418866"/>
                  </a:lnTo>
                  <a:lnTo>
                    <a:pt x="8114" y="464759"/>
                  </a:lnTo>
                  <a:lnTo>
                    <a:pt x="2056" y="511962"/>
                  </a:lnTo>
                  <a:lnTo>
                    <a:pt x="0" y="560307"/>
                  </a:lnTo>
                  <a:lnTo>
                    <a:pt x="0" y="6011712"/>
                  </a:lnTo>
                  <a:lnTo>
                    <a:pt x="2056" y="6060055"/>
                  </a:lnTo>
                  <a:lnTo>
                    <a:pt x="8114" y="6107257"/>
                  </a:lnTo>
                  <a:lnTo>
                    <a:pt x="18005" y="6153149"/>
                  </a:lnTo>
                  <a:lnTo>
                    <a:pt x="31561" y="6197562"/>
                  </a:lnTo>
                  <a:lnTo>
                    <a:pt x="48613" y="6240330"/>
                  </a:lnTo>
                  <a:lnTo>
                    <a:pt x="68994" y="6281282"/>
                  </a:lnTo>
                  <a:lnTo>
                    <a:pt x="92536" y="6320252"/>
                  </a:lnTo>
                  <a:lnTo>
                    <a:pt x="119069" y="6357071"/>
                  </a:lnTo>
                  <a:lnTo>
                    <a:pt x="148426" y="6391571"/>
                  </a:lnTo>
                  <a:lnTo>
                    <a:pt x="180439" y="6423583"/>
                  </a:lnTo>
                  <a:lnTo>
                    <a:pt x="214939" y="6452940"/>
                  </a:lnTo>
                  <a:lnTo>
                    <a:pt x="251759" y="6479473"/>
                  </a:lnTo>
                  <a:lnTo>
                    <a:pt x="290729" y="6503014"/>
                  </a:lnTo>
                  <a:lnTo>
                    <a:pt x="331683" y="6523395"/>
                  </a:lnTo>
                  <a:lnTo>
                    <a:pt x="374451" y="6540447"/>
                  </a:lnTo>
                  <a:lnTo>
                    <a:pt x="418866" y="6554003"/>
                  </a:lnTo>
                  <a:lnTo>
                    <a:pt x="464759" y="6563894"/>
                  </a:lnTo>
                  <a:lnTo>
                    <a:pt x="511962" y="6569952"/>
                  </a:lnTo>
                  <a:lnTo>
                    <a:pt x="560307" y="6572009"/>
                  </a:lnTo>
                  <a:lnTo>
                    <a:pt x="16331555" y="6572009"/>
                  </a:lnTo>
                  <a:lnTo>
                    <a:pt x="16379900" y="6569952"/>
                  </a:lnTo>
                  <a:lnTo>
                    <a:pt x="16427102" y="6563894"/>
                  </a:lnTo>
                  <a:lnTo>
                    <a:pt x="16472995" y="6554003"/>
                  </a:lnTo>
                  <a:lnTo>
                    <a:pt x="16517409" y="6540447"/>
                  </a:lnTo>
                  <a:lnTo>
                    <a:pt x="16560177" y="6523395"/>
                  </a:lnTo>
                  <a:lnTo>
                    <a:pt x="16601130" y="6503014"/>
                  </a:lnTo>
                  <a:lnTo>
                    <a:pt x="16640100" y="6479473"/>
                  </a:lnTo>
                  <a:lnTo>
                    <a:pt x="16676918" y="6452940"/>
                  </a:lnTo>
                  <a:lnTo>
                    <a:pt x="16711418" y="6423583"/>
                  </a:lnTo>
                  <a:lnTo>
                    <a:pt x="16743430" y="6391571"/>
                  </a:lnTo>
                  <a:lnTo>
                    <a:pt x="16772786" y="6357071"/>
                  </a:lnTo>
                  <a:lnTo>
                    <a:pt x="16799319" y="6320252"/>
                  </a:lnTo>
                  <a:lnTo>
                    <a:pt x="16822859" y="6281282"/>
                  </a:lnTo>
                  <a:lnTo>
                    <a:pt x="16843240" y="6240330"/>
                  </a:lnTo>
                  <a:lnTo>
                    <a:pt x="16860291" y="6197562"/>
                  </a:lnTo>
                  <a:lnTo>
                    <a:pt x="16873847" y="6153149"/>
                  </a:lnTo>
                  <a:lnTo>
                    <a:pt x="16883737" y="6107257"/>
                  </a:lnTo>
                  <a:lnTo>
                    <a:pt x="16889795" y="6060055"/>
                  </a:lnTo>
                  <a:lnTo>
                    <a:pt x="16891852" y="6011712"/>
                  </a:lnTo>
                  <a:lnTo>
                    <a:pt x="16891852" y="560307"/>
                  </a:lnTo>
                  <a:lnTo>
                    <a:pt x="16889795" y="511962"/>
                  </a:lnTo>
                  <a:lnTo>
                    <a:pt x="16883737" y="464759"/>
                  </a:lnTo>
                  <a:lnTo>
                    <a:pt x="16873847" y="418866"/>
                  </a:lnTo>
                  <a:lnTo>
                    <a:pt x="16860291" y="374451"/>
                  </a:lnTo>
                  <a:lnTo>
                    <a:pt x="16843240" y="331683"/>
                  </a:lnTo>
                  <a:lnTo>
                    <a:pt x="16822859" y="290729"/>
                  </a:lnTo>
                  <a:lnTo>
                    <a:pt x="16799319" y="251759"/>
                  </a:lnTo>
                  <a:lnTo>
                    <a:pt x="16772786" y="214939"/>
                  </a:lnTo>
                  <a:lnTo>
                    <a:pt x="16743430" y="180439"/>
                  </a:lnTo>
                  <a:lnTo>
                    <a:pt x="16711418" y="148426"/>
                  </a:lnTo>
                  <a:lnTo>
                    <a:pt x="16676918" y="119069"/>
                  </a:lnTo>
                  <a:lnTo>
                    <a:pt x="16640100" y="92536"/>
                  </a:lnTo>
                  <a:lnTo>
                    <a:pt x="16601130" y="68994"/>
                  </a:lnTo>
                  <a:lnTo>
                    <a:pt x="16560177" y="48613"/>
                  </a:lnTo>
                  <a:lnTo>
                    <a:pt x="16517409" y="31561"/>
                  </a:lnTo>
                  <a:lnTo>
                    <a:pt x="16472995" y="18005"/>
                  </a:lnTo>
                  <a:lnTo>
                    <a:pt x="16427102" y="8114"/>
                  </a:lnTo>
                  <a:lnTo>
                    <a:pt x="16379900" y="2056"/>
                  </a:lnTo>
                  <a:lnTo>
                    <a:pt x="163315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6" name="object 240">
              <a:extLst>
                <a:ext uri="{FF2B5EF4-FFF2-40B4-BE49-F238E27FC236}">
                  <a16:creationId xmlns:a16="http://schemas.microsoft.com/office/drawing/2014/main" id="{82625ABF-EF8B-4921-A7DB-E8D8F1AEEA5E}"/>
                </a:ext>
              </a:extLst>
            </p:cNvPr>
            <p:cNvSpPr/>
            <p:nvPr/>
          </p:nvSpPr>
          <p:spPr>
            <a:xfrm>
              <a:off x="1394181" y="10927790"/>
              <a:ext cx="16892270" cy="6572250"/>
            </a:xfrm>
            <a:custGeom>
              <a:avLst/>
              <a:gdLst/>
              <a:ahLst/>
              <a:cxnLst/>
              <a:rect l="l" t="t" r="r" b="b"/>
              <a:pathLst>
                <a:path w="16892270" h="6572250">
                  <a:moveTo>
                    <a:pt x="16331555" y="6572009"/>
                  </a:moveTo>
                  <a:lnTo>
                    <a:pt x="560307" y="6572009"/>
                  </a:lnTo>
                  <a:lnTo>
                    <a:pt x="511962" y="6569952"/>
                  </a:lnTo>
                  <a:lnTo>
                    <a:pt x="464759" y="6563894"/>
                  </a:lnTo>
                  <a:lnTo>
                    <a:pt x="418866" y="6554003"/>
                  </a:lnTo>
                  <a:lnTo>
                    <a:pt x="374451" y="6540447"/>
                  </a:lnTo>
                  <a:lnTo>
                    <a:pt x="331683" y="6523395"/>
                  </a:lnTo>
                  <a:lnTo>
                    <a:pt x="290729" y="6503014"/>
                  </a:lnTo>
                  <a:lnTo>
                    <a:pt x="251759" y="6479473"/>
                  </a:lnTo>
                  <a:lnTo>
                    <a:pt x="214939" y="6452940"/>
                  </a:lnTo>
                  <a:lnTo>
                    <a:pt x="180439" y="6423583"/>
                  </a:lnTo>
                  <a:lnTo>
                    <a:pt x="148426" y="6391571"/>
                  </a:lnTo>
                  <a:lnTo>
                    <a:pt x="119069" y="6357071"/>
                  </a:lnTo>
                  <a:lnTo>
                    <a:pt x="92536" y="6320252"/>
                  </a:lnTo>
                  <a:lnTo>
                    <a:pt x="68994" y="6281282"/>
                  </a:lnTo>
                  <a:lnTo>
                    <a:pt x="48613" y="6240330"/>
                  </a:lnTo>
                  <a:lnTo>
                    <a:pt x="31561" y="6197562"/>
                  </a:lnTo>
                  <a:lnTo>
                    <a:pt x="18005" y="6153149"/>
                  </a:lnTo>
                  <a:lnTo>
                    <a:pt x="8114" y="6107257"/>
                  </a:lnTo>
                  <a:lnTo>
                    <a:pt x="2056" y="6060055"/>
                  </a:lnTo>
                  <a:lnTo>
                    <a:pt x="0" y="6011712"/>
                  </a:lnTo>
                  <a:lnTo>
                    <a:pt x="0" y="560307"/>
                  </a:lnTo>
                  <a:lnTo>
                    <a:pt x="2056" y="511962"/>
                  </a:lnTo>
                  <a:lnTo>
                    <a:pt x="8114" y="464759"/>
                  </a:lnTo>
                  <a:lnTo>
                    <a:pt x="18005" y="418866"/>
                  </a:lnTo>
                  <a:lnTo>
                    <a:pt x="31561" y="374451"/>
                  </a:lnTo>
                  <a:lnTo>
                    <a:pt x="48613" y="331683"/>
                  </a:lnTo>
                  <a:lnTo>
                    <a:pt x="68994" y="290729"/>
                  </a:lnTo>
                  <a:lnTo>
                    <a:pt x="92536" y="251759"/>
                  </a:lnTo>
                  <a:lnTo>
                    <a:pt x="119069" y="214939"/>
                  </a:lnTo>
                  <a:lnTo>
                    <a:pt x="148426" y="180439"/>
                  </a:lnTo>
                  <a:lnTo>
                    <a:pt x="180439" y="148426"/>
                  </a:lnTo>
                  <a:lnTo>
                    <a:pt x="214939" y="119069"/>
                  </a:lnTo>
                  <a:lnTo>
                    <a:pt x="251759" y="92536"/>
                  </a:lnTo>
                  <a:lnTo>
                    <a:pt x="290729" y="68994"/>
                  </a:lnTo>
                  <a:lnTo>
                    <a:pt x="331683" y="48613"/>
                  </a:lnTo>
                  <a:lnTo>
                    <a:pt x="374451" y="31561"/>
                  </a:lnTo>
                  <a:lnTo>
                    <a:pt x="418866" y="18005"/>
                  </a:lnTo>
                  <a:lnTo>
                    <a:pt x="464759" y="8114"/>
                  </a:lnTo>
                  <a:lnTo>
                    <a:pt x="511962" y="2056"/>
                  </a:lnTo>
                  <a:lnTo>
                    <a:pt x="560307" y="0"/>
                  </a:lnTo>
                  <a:lnTo>
                    <a:pt x="16331555" y="0"/>
                  </a:lnTo>
                  <a:lnTo>
                    <a:pt x="16379900" y="2056"/>
                  </a:lnTo>
                  <a:lnTo>
                    <a:pt x="16427102" y="8114"/>
                  </a:lnTo>
                  <a:lnTo>
                    <a:pt x="16472995" y="18005"/>
                  </a:lnTo>
                  <a:lnTo>
                    <a:pt x="16517409" y="31561"/>
                  </a:lnTo>
                  <a:lnTo>
                    <a:pt x="16560177" y="48613"/>
                  </a:lnTo>
                  <a:lnTo>
                    <a:pt x="16601130" y="68994"/>
                  </a:lnTo>
                  <a:lnTo>
                    <a:pt x="16640100" y="92536"/>
                  </a:lnTo>
                  <a:lnTo>
                    <a:pt x="16676918" y="119069"/>
                  </a:lnTo>
                  <a:lnTo>
                    <a:pt x="16711418" y="148426"/>
                  </a:lnTo>
                  <a:lnTo>
                    <a:pt x="16743430" y="180439"/>
                  </a:lnTo>
                  <a:lnTo>
                    <a:pt x="16772786" y="214939"/>
                  </a:lnTo>
                  <a:lnTo>
                    <a:pt x="16799319" y="251759"/>
                  </a:lnTo>
                  <a:lnTo>
                    <a:pt x="16822859" y="290729"/>
                  </a:lnTo>
                  <a:lnTo>
                    <a:pt x="16843240" y="331683"/>
                  </a:lnTo>
                  <a:lnTo>
                    <a:pt x="16860291" y="374451"/>
                  </a:lnTo>
                  <a:lnTo>
                    <a:pt x="16873847" y="418866"/>
                  </a:lnTo>
                  <a:lnTo>
                    <a:pt x="16883737" y="464759"/>
                  </a:lnTo>
                  <a:lnTo>
                    <a:pt x="16889795" y="511962"/>
                  </a:lnTo>
                  <a:lnTo>
                    <a:pt x="16891852" y="560307"/>
                  </a:lnTo>
                  <a:lnTo>
                    <a:pt x="16891852" y="6011712"/>
                  </a:lnTo>
                  <a:lnTo>
                    <a:pt x="16889795" y="6060055"/>
                  </a:lnTo>
                  <a:lnTo>
                    <a:pt x="16883737" y="6107257"/>
                  </a:lnTo>
                  <a:lnTo>
                    <a:pt x="16873847" y="6153149"/>
                  </a:lnTo>
                  <a:lnTo>
                    <a:pt x="16860291" y="6197562"/>
                  </a:lnTo>
                  <a:lnTo>
                    <a:pt x="16843240" y="6240330"/>
                  </a:lnTo>
                  <a:lnTo>
                    <a:pt x="16822859" y="6281282"/>
                  </a:lnTo>
                  <a:lnTo>
                    <a:pt x="16799319" y="6320252"/>
                  </a:lnTo>
                  <a:lnTo>
                    <a:pt x="16772786" y="6357071"/>
                  </a:lnTo>
                  <a:lnTo>
                    <a:pt x="16743430" y="6391571"/>
                  </a:lnTo>
                  <a:lnTo>
                    <a:pt x="16711418" y="6423583"/>
                  </a:lnTo>
                  <a:lnTo>
                    <a:pt x="16676918" y="6452940"/>
                  </a:lnTo>
                  <a:lnTo>
                    <a:pt x="16640100" y="6479473"/>
                  </a:lnTo>
                  <a:lnTo>
                    <a:pt x="16601130" y="6503014"/>
                  </a:lnTo>
                  <a:lnTo>
                    <a:pt x="16560177" y="6523395"/>
                  </a:lnTo>
                  <a:lnTo>
                    <a:pt x="16517409" y="6540447"/>
                  </a:lnTo>
                  <a:lnTo>
                    <a:pt x="16472995" y="6554003"/>
                  </a:lnTo>
                  <a:lnTo>
                    <a:pt x="16427102" y="6563894"/>
                  </a:lnTo>
                  <a:lnTo>
                    <a:pt x="16379900" y="6569952"/>
                  </a:lnTo>
                  <a:lnTo>
                    <a:pt x="16331555" y="6572009"/>
                  </a:lnTo>
                  <a:close/>
                </a:path>
              </a:pathLst>
            </a:custGeom>
            <a:ln w="66500">
              <a:solidFill>
                <a:srgbClr val="275FA0"/>
              </a:solidFill>
            </a:ln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7" name="object 241">
              <a:extLst>
                <a:ext uri="{FF2B5EF4-FFF2-40B4-BE49-F238E27FC236}">
                  <a16:creationId xmlns:a16="http://schemas.microsoft.com/office/drawing/2014/main" id="{1CADE90F-3BB1-4543-9363-62243D645A60}"/>
                </a:ext>
              </a:extLst>
            </p:cNvPr>
            <p:cNvSpPr/>
            <p:nvPr/>
          </p:nvSpPr>
          <p:spPr>
            <a:xfrm>
              <a:off x="1394181" y="10927792"/>
              <a:ext cx="16892270" cy="1335405"/>
            </a:xfrm>
            <a:custGeom>
              <a:avLst/>
              <a:gdLst/>
              <a:ahLst/>
              <a:cxnLst/>
              <a:rect l="l" t="t" r="r" b="b"/>
              <a:pathLst>
                <a:path w="16892270" h="1335404">
                  <a:moveTo>
                    <a:pt x="16331555" y="0"/>
                  </a:moveTo>
                  <a:lnTo>
                    <a:pt x="560307" y="0"/>
                  </a:lnTo>
                  <a:lnTo>
                    <a:pt x="511962" y="2056"/>
                  </a:lnTo>
                  <a:lnTo>
                    <a:pt x="464759" y="8114"/>
                  </a:lnTo>
                  <a:lnTo>
                    <a:pt x="418866" y="18005"/>
                  </a:lnTo>
                  <a:lnTo>
                    <a:pt x="374451" y="31561"/>
                  </a:lnTo>
                  <a:lnTo>
                    <a:pt x="331683" y="48613"/>
                  </a:lnTo>
                  <a:lnTo>
                    <a:pt x="290729" y="68994"/>
                  </a:lnTo>
                  <a:lnTo>
                    <a:pt x="251759" y="92536"/>
                  </a:lnTo>
                  <a:lnTo>
                    <a:pt x="214939" y="119069"/>
                  </a:lnTo>
                  <a:lnTo>
                    <a:pt x="180439" y="148426"/>
                  </a:lnTo>
                  <a:lnTo>
                    <a:pt x="148426" y="180439"/>
                  </a:lnTo>
                  <a:lnTo>
                    <a:pt x="119069" y="214939"/>
                  </a:lnTo>
                  <a:lnTo>
                    <a:pt x="92536" y="251759"/>
                  </a:lnTo>
                  <a:lnTo>
                    <a:pt x="68994" y="290729"/>
                  </a:lnTo>
                  <a:lnTo>
                    <a:pt x="48613" y="331683"/>
                  </a:lnTo>
                  <a:lnTo>
                    <a:pt x="31561" y="374451"/>
                  </a:lnTo>
                  <a:lnTo>
                    <a:pt x="18005" y="418866"/>
                  </a:lnTo>
                  <a:lnTo>
                    <a:pt x="8114" y="464759"/>
                  </a:lnTo>
                  <a:lnTo>
                    <a:pt x="2056" y="511962"/>
                  </a:lnTo>
                  <a:lnTo>
                    <a:pt x="0" y="560307"/>
                  </a:lnTo>
                  <a:lnTo>
                    <a:pt x="0" y="774908"/>
                  </a:lnTo>
                  <a:lnTo>
                    <a:pt x="2056" y="823253"/>
                  </a:lnTo>
                  <a:lnTo>
                    <a:pt x="8114" y="870456"/>
                  </a:lnTo>
                  <a:lnTo>
                    <a:pt x="18005" y="916349"/>
                  </a:lnTo>
                  <a:lnTo>
                    <a:pt x="31561" y="960764"/>
                  </a:lnTo>
                  <a:lnTo>
                    <a:pt x="48613" y="1003532"/>
                  </a:lnTo>
                  <a:lnTo>
                    <a:pt x="68994" y="1044486"/>
                  </a:lnTo>
                  <a:lnTo>
                    <a:pt x="92536" y="1083456"/>
                  </a:lnTo>
                  <a:lnTo>
                    <a:pt x="119069" y="1120276"/>
                  </a:lnTo>
                  <a:lnTo>
                    <a:pt x="148426" y="1154776"/>
                  </a:lnTo>
                  <a:lnTo>
                    <a:pt x="180439" y="1186789"/>
                  </a:lnTo>
                  <a:lnTo>
                    <a:pt x="214939" y="1216146"/>
                  </a:lnTo>
                  <a:lnTo>
                    <a:pt x="251759" y="1242679"/>
                  </a:lnTo>
                  <a:lnTo>
                    <a:pt x="290729" y="1266221"/>
                  </a:lnTo>
                  <a:lnTo>
                    <a:pt x="331683" y="1286601"/>
                  </a:lnTo>
                  <a:lnTo>
                    <a:pt x="374451" y="1303654"/>
                  </a:lnTo>
                  <a:lnTo>
                    <a:pt x="418866" y="1317210"/>
                  </a:lnTo>
                  <a:lnTo>
                    <a:pt x="464759" y="1327101"/>
                  </a:lnTo>
                  <a:lnTo>
                    <a:pt x="511962" y="1333159"/>
                  </a:lnTo>
                  <a:lnTo>
                    <a:pt x="560307" y="1335215"/>
                  </a:lnTo>
                  <a:lnTo>
                    <a:pt x="16331555" y="1335215"/>
                  </a:lnTo>
                  <a:lnTo>
                    <a:pt x="16379900" y="1333159"/>
                  </a:lnTo>
                  <a:lnTo>
                    <a:pt x="16427102" y="1327101"/>
                  </a:lnTo>
                  <a:lnTo>
                    <a:pt x="16472995" y="1317210"/>
                  </a:lnTo>
                  <a:lnTo>
                    <a:pt x="16517409" y="1303654"/>
                  </a:lnTo>
                  <a:lnTo>
                    <a:pt x="16560177" y="1286601"/>
                  </a:lnTo>
                  <a:lnTo>
                    <a:pt x="16601130" y="1266221"/>
                  </a:lnTo>
                  <a:lnTo>
                    <a:pt x="16640100" y="1242679"/>
                  </a:lnTo>
                  <a:lnTo>
                    <a:pt x="16676918" y="1216146"/>
                  </a:lnTo>
                  <a:lnTo>
                    <a:pt x="16711418" y="1186789"/>
                  </a:lnTo>
                  <a:lnTo>
                    <a:pt x="16743430" y="1154776"/>
                  </a:lnTo>
                  <a:lnTo>
                    <a:pt x="16772786" y="1120276"/>
                  </a:lnTo>
                  <a:lnTo>
                    <a:pt x="16799319" y="1083456"/>
                  </a:lnTo>
                  <a:lnTo>
                    <a:pt x="16822859" y="1044486"/>
                  </a:lnTo>
                  <a:lnTo>
                    <a:pt x="16843240" y="1003532"/>
                  </a:lnTo>
                  <a:lnTo>
                    <a:pt x="16860291" y="960764"/>
                  </a:lnTo>
                  <a:lnTo>
                    <a:pt x="16873847" y="916349"/>
                  </a:lnTo>
                  <a:lnTo>
                    <a:pt x="16883737" y="870456"/>
                  </a:lnTo>
                  <a:lnTo>
                    <a:pt x="16889795" y="823253"/>
                  </a:lnTo>
                  <a:lnTo>
                    <a:pt x="16891852" y="774908"/>
                  </a:lnTo>
                  <a:lnTo>
                    <a:pt x="16891852" y="560307"/>
                  </a:lnTo>
                  <a:lnTo>
                    <a:pt x="16889795" y="511962"/>
                  </a:lnTo>
                  <a:lnTo>
                    <a:pt x="16883737" y="464759"/>
                  </a:lnTo>
                  <a:lnTo>
                    <a:pt x="16873847" y="418866"/>
                  </a:lnTo>
                  <a:lnTo>
                    <a:pt x="16860291" y="374451"/>
                  </a:lnTo>
                  <a:lnTo>
                    <a:pt x="16843240" y="331683"/>
                  </a:lnTo>
                  <a:lnTo>
                    <a:pt x="16822859" y="290729"/>
                  </a:lnTo>
                  <a:lnTo>
                    <a:pt x="16799319" y="251759"/>
                  </a:lnTo>
                  <a:lnTo>
                    <a:pt x="16772786" y="214939"/>
                  </a:lnTo>
                  <a:lnTo>
                    <a:pt x="16743430" y="180439"/>
                  </a:lnTo>
                  <a:lnTo>
                    <a:pt x="16711418" y="148426"/>
                  </a:lnTo>
                  <a:lnTo>
                    <a:pt x="16676918" y="119069"/>
                  </a:lnTo>
                  <a:lnTo>
                    <a:pt x="16640100" y="92536"/>
                  </a:lnTo>
                  <a:lnTo>
                    <a:pt x="16601130" y="68994"/>
                  </a:lnTo>
                  <a:lnTo>
                    <a:pt x="16560177" y="48613"/>
                  </a:lnTo>
                  <a:lnTo>
                    <a:pt x="16517409" y="31561"/>
                  </a:lnTo>
                  <a:lnTo>
                    <a:pt x="16472995" y="18005"/>
                  </a:lnTo>
                  <a:lnTo>
                    <a:pt x="16427102" y="8114"/>
                  </a:lnTo>
                  <a:lnTo>
                    <a:pt x="16379900" y="2056"/>
                  </a:lnTo>
                  <a:lnTo>
                    <a:pt x="16331555" y="0"/>
                  </a:lnTo>
                  <a:close/>
                </a:path>
              </a:pathLst>
            </a:custGeom>
            <a:solidFill>
              <a:srgbClr val="275FA0">
                <a:alpha val="59999"/>
              </a:srgbClr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</p:grpSp>
      <p:sp>
        <p:nvSpPr>
          <p:cNvPr id="8" name="object 242">
            <a:extLst>
              <a:ext uri="{FF2B5EF4-FFF2-40B4-BE49-F238E27FC236}">
                <a16:creationId xmlns:a16="http://schemas.microsoft.com/office/drawing/2014/main" id="{201DE397-68E2-4304-AD71-7B913D635151}"/>
              </a:ext>
            </a:extLst>
          </p:cNvPr>
          <p:cNvSpPr txBox="1"/>
          <p:nvPr/>
        </p:nvSpPr>
        <p:spPr>
          <a:xfrm>
            <a:off x="3891478" y="6013450"/>
            <a:ext cx="28119771" cy="10016503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R="659279" algn="ctr" defTabSz="1625620">
              <a:spcBef>
                <a:spcPts val="213"/>
              </a:spcBef>
            </a:pPr>
            <a:r>
              <a:rPr sz="7022" b="1" spc="1147" dirty="0">
                <a:solidFill>
                  <a:srgbClr val="FFFFFF"/>
                </a:solidFill>
                <a:latin typeface="Trebuchet MS"/>
                <a:cs typeface="Trebuchet MS"/>
              </a:rPr>
              <a:t>СОЦИУМ</a:t>
            </a:r>
            <a:r>
              <a:rPr sz="7022" b="1" spc="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22" b="1" spc="1589" dirty="0">
                <a:solidFill>
                  <a:srgbClr val="FFFFFF"/>
                </a:solidFill>
                <a:latin typeface="Trebuchet MS"/>
                <a:cs typeface="Trebuchet MS"/>
              </a:rPr>
              <a:t>—</a:t>
            </a:r>
            <a:r>
              <a:rPr sz="7022" b="1" spc="169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22" b="1" spc="1031" dirty="0">
                <a:solidFill>
                  <a:srgbClr val="FFFFFF"/>
                </a:solidFill>
                <a:latin typeface="Trebuchet MS"/>
                <a:cs typeface="Trebuchet MS"/>
              </a:rPr>
              <a:t>«СКОРОСТНАЯ</a:t>
            </a:r>
            <a:r>
              <a:rPr sz="7022" b="1" spc="1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7022" b="1" spc="1076" dirty="0">
                <a:solidFill>
                  <a:srgbClr val="FFFFFF"/>
                </a:solidFill>
                <a:latin typeface="Trebuchet MS"/>
                <a:cs typeface="Trebuchet MS"/>
              </a:rPr>
              <a:t>ФОРМАЦИЯ»</a:t>
            </a:r>
            <a:endParaRPr sz="7022" dirty="0">
              <a:latin typeface="Trebuchet MS"/>
              <a:cs typeface="Trebuchet MS"/>
            </a:endParaRPr>
          </a:p>
          <a:p>
            <a:pPr defTabSz="1625620">
              <a:spcBef>
                <a:spcPts val="1947"/>
              </a:spcBef>
            </a:pPr>
            <a:endParaRPr sz="7022" dirty="0">
              <a:latin typeface="Trebuchet MS"/>
              <a:cs typeface="Trebuchet MS"/>
            </a:endParaRPr>
          </a:p>
          <a:p>
            <a:pPr marL="22578" marR="9031" defTabSz="1625620">
              <a:lnSpc>
                <a:spcPct val="100600"/>
              </a:lnSpc>
            </a:pPr>
            <a:r>
              <a:rPr sz="7022" spc="338" dirty="0">
                <a:solidFill>
                  <a:srgbClr val="010101"/>
                </a:solidFill>
                <a:latin typeface="Microsoft Sans Serif"/>
                <a:cs typeface="Microsoft Sans Serif"/>
              </a:rPr>
              <a:t>стремительность</a:t>
            </a:r>
            <a:r>
              <a:rPr sz="7022" spc="276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11" dirty="0">
                <a:solidFill>
                  <a:srgbClr val="010101"/>
                </a:solidFill>
                <a:latin typeface="Microsoft Sans Serif"/>
                <a:cs typeface="Microsoft Sans Serif"/>
              </a:rPr>
              <a:t>изменений</a:t>
            </a:r>
            <a:r>
              <a:rPr sz="7022" spc="276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2213" dirty="0">
                <a:solidFill>
                  <a:srgbClr val="010101"/>
                </a:solidFill>
                <a:latin typeface="Microsoft Sans Serif"/>
                <a:cs typeface="Microsoft Sans Serif"/>
              </a:rPr>
              <a:t>—</a:t>
            </a:r>
            <a:r>
              <a:rPr sz="7022" spc="276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73" dirty="0">
                <a:solidFill>
                  <a:srgbClr val="010101"/>
                </a:solidFill>
                <a:latin typeface="Microsoft Sans Serif"/>
                <a:cs typeface="Microsoft Sans Serif"/>
              </a:rPr>
              <a:t>в</a:t>
            </a:r>
            <a:r>
              <a:rPr sz="7022" spc="276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73" dirty="0">
                <a:solidFill>
                  <a:srgbClr val="010101"/>
                </a:solidFill>
                <a:latin typeface="Microsoft Sans Serif"/>
                <a:cs typeface="Microsoft Sans Serif"/>
              </a:rPr>
              <a:t>мировом</a:t>
            </a:r>
            <a:r>
              <a:rPr sz="7022" spc="284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82" dirty="0">
                <a:solidFill>
                  <a:srgbClr val="010101"/>
                </a:solidFill>
                <a:latin typeface="Microsoft Sans Serif"/>
                <a:cs typeface="Microsoft Sans Serif"/>
              </a:rPr>
              <a:t>социокультурном, </a:t>
            </a:r>
            <a:r>
              <a:rPr sz="7022" spc="418" dirty="0">
                <a:solidFill>
                  <a:srgbClr val="010101"/>
                </a:solidFill>
                <a:latin typeface="Microsoft Sans Serif"/>
                <a:cs typeface="Microsoft Sans Serif"/>
              </a:rPr>
              <a:t>геополитическом</a:t>
            </a:r>
            <a:r>
              <a:rPr sz="7022" spc="249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73" dirty="0">
                <a:solidFill>
                  <a:srgbClr val="010101"/>
                </a:solidFill>
                <a:latin typeface="Microsoft Sans Serif"/>
                <a:cs typeface="Microsoft Sans Serif"/>
              </a:rPr>
              <a:t>пространстве;</a:t>
            </a:r>
            <a:endParaRPr sz="7022" dirty="0">
              <a:latin typeface="Microsoft Sans Serif"/>
              <a:cs typeface="Microsoft Sans Serif"/>
            </a:endParaRPr>
          </a:p>
          <a:p>
            <a:pPr marL="22578" defTabSz="1625620">
              <a:spcBef>
                <a:spcPts val="2124"/>
              </a:spcBef>
            </a:pPr>
            <a:r>
              <a:rPr sz="7022" spc="444" dirty="0">
                <a:solidFill>
                  <a:srgbClr val="010101"/>
                </a:solidFill>
                <a:latin typeface="Microsoft Sans Serif"/>
                <a:cs typeface="Microsoft Sans Serif"/>
              </a:rPr>
              <a:t>острая</a:t>
            </a:r>
            <a:r>
              <a:rPr sz="7022" spc="302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407" dirty="0">
                <a:solidFill>
                  <a:srgbClr val="010101"/>
                </a:solidFill>
                <a:latin typeface="Microsoft Sans Serif"/>
                <a:cs typeface="Microsoft Sans Serif"/>
              </a:rPr>
              <a:t>поливариантность</a:t>
            </a:r>
            <a:r>
              <a:rPr sz="7022" spc="311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38" dirty="0">
                <a:solidFill>
                  <a:srgbClr val="010101"/>
                </a:solidFill>
                <a:latin typeface="Microsoft Sans Serif"/>
                <a:cs typeface="Microsoft Sans Serif"/>
              </a:rPr>
              <a:t>реальности;</a:t>
            </a:r>
            <a:endParaRPr sz="7022" dirty="0">
              <a:latin typeface="Microsoft Sans Serif"/>
              <a:cs typeface="Microsoft Sans Serif"/>
            </a:endParaRPr>
          </a:p>
          <a:p>
            <a:pPr marL="22578" marR="2461009" defTabSz="1625620">
              <a:lnSpc>
                <a:spcPct val="125200"/>
              </a:lnSpc>
            </a:pPr>
            <a:r>
              <a:rPr sz="7022" spc="347" dirty="0">
                <a:solidFill>
                  <a:srgbClr val="010101"/>
                </a:solidFill>
                <a:latin typeface="Microsoft Sans Serif"/>
                <a:cs typeface="Microsoft Sans Serif"/>
              </a:rPr>
              <a:t>динамичность</a:t>
            </a:r>
            <a:r>
              <a:rPr sz="7022" spc="258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524" dirty="0">
                <a:solidFill>
                  <a:srgbClr val="010101"/>
                </a:solidFill>
                <a:latin typeface="Microsoft Sans Serif"/>
                <a:cs typeface="Microsoft Sans Serif"/>
              </a:rPr>
              <a:t>рисков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507" dirty="0">
                <a:solidFill>
                  <a:srgbClr val="010101"/>
                </a:solidFill>
                <a:latin typeface="Microsoft Sans Serif"/>
                <a:cs typeface="Microsoft Sans Serif"/>
              </a:rPr>
              <a:t>и</a:t>
            </a:r>
            <a:r>
              <a:rPr sz="7022" spc="258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480" dirty="0">
                <a:solidFill>
                  <a:srgbClr val="010101"/>
                </a:solidFill>
                <a:latin typeface="Microsoft Sans Serif"/>
                <a:cs typeface="Microsoft Sans Serif"/>
              </a:rPr>
              <a:t>сложная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516" dirty="0">
                <a:solidFill>
                  <a:srgbClr val="010101"/>
                </a:solidFill>
                <a:latin typeface="Microsoft Sans Serif"/>
                <a:cs typeface="Microsoft Sans Serif"/>
              </a:rPr>
              <a:t>их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382" dirty="0">
                <a:solidFill>
                  <a:srgbClr val="010101"/>
                </a:solidFill>
                <a:latin typeface="Microsoft Sans Serif"/>
                <a:cs typeface="Microsoft Sans Serif"/>
              </a:rPr>
              <a:t>прогнозируемость; </a:t>
            </a:r>
            <a:r>
              <a:rPr sz="7022" spc="391" dirty="0">
                <a:solidFill>
                  <a:srgbClr val="010101"/>
                </a:solidFill>
                <a:latin typeface="Microsoft Sans Serif"/>
                <a:cs typeface="Microsoft Sans Serif"/>
              </a:rPr>
              <a:t>быстрая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276" dirty="0">
                <a:solidFill>
                  <a:srgbClr val="010101"/>
                </a:solidFill>
                <a:latin typeface="Microsoft Sans Serif"/>
                <a:cs typeface="Microsoft Sans Serif"/>
              </a:rPr>
              <a:t>смена </a:t>
            </a:r>
            <a:r>
              <a:rPr sz="7022" spc="338" dirty="0">
                <a:solidFill>
                  <a:srgbClr val="010101"/>
                </a:solidFill>
                <a:latin typeface="Microsoft Sans Serif"/>
                <a:cs typeface="Microsoft Sans Serif"/>
              </a:rPr>
              <a:t>трендов;</a:t>
            </a:r>
            <a:endParaRPr sz="7022" dirty="0">
              <a:latin typeface="Microsoft Sans Serif"/>
              <a:cs typeface="Microsoft Sans Serif"/>
            </a:endParaRPr>
          </a:p>
          <a:p>
            <a:pPr marL="22578" defTabSz="1625620">
              <a:spcBef>
                <a:spcPts val="2124"/>
              </a:spcBef>
            </a:pPr>
            <a:r>
              <a:rPr sz="7022" spc="471" dirty="0">
                <a:solidFill>
                  <a:srgbClr val="010101"/>
                </a:solidFill>
                <a:latin typeface="Microsoft Sans Serif"/>
                <a:cs typeface="Microsoft Sans Serif"/>
              </a:rPr>
              <a:t>скорость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507" dirty="0">
                <a:solidFill>
                  <a:srgbClr val="010101"/>
                </a:solidFill>
                <a:latin typeface="Microsoft Sans Serif"/>
                <a:cs typeface="Microsoft Sans Serif"/>
              </a:rPr>
              <a:t>и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452" dirty="0">
                <a:solidFill>
                  <a:srgbClr val="010101"/>
                </a:solidFill>
                <a:latin typeface="Microsoft Sans Serif"/>
                <a:cs typeface="Microsoft Sans Serif"/>
              </a:rPr>
              <a:t>большие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258" dirty="0">
                <a:solidFill>
                  <a:srgbClr val="010101"/>
                </a:solidFill>
                <a:latin typeface="Microsoft Sans Serif"/>
                <a:cs typeface="Microsoft Sans Serif"/>
              </a:rPr>
              <a:t>объемы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418" dirty="0">
                <a:solidFill>
                  <a:srgbClr val="010101"/>
                </a:solidFill>
                <a:latin typeface="Microsoft Sans Serif"/>
                <a:cs typeface="Microsoft Sans Serif"/>
              </a:rPr>
              <a:t>информационных</a:t>
            </a:r>
            <a:r>
              <a:rPr sz="7022" spc="267" dirty="0">
                <a:solidFill>
                  <a:srgbClr val="010101"/>
                </a:solidFill>
                <a:latin typeface="Microsoft Sans Serif"/>
                <a:cs typeface="Microsoft Sans Serif"/>
              </a:rPr>
              <a:t> </a:t>
            </a:r>
            <a:r>
              <a:rPr sz="7022" spc="400" dirty="0">
                <a:solidFill>
                  <a:srgbClr val="010101"/>
                </a:solidFill>
                <a:latin typeface="Microsoft Sans Serif"/>
                <a:cs typeface="Microsoft Sans Serif"/>
              </a:rPr>
              <a:t>потоков.</a:t>
            </a:r>
            <a:endParaRPr sz="7022" dirty="0"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2471423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191">
            <a:extLst>
              <a:ext uri="{FF2B5EF4-FFF2-40B4-BE49-F238E27FC236}">
                <a16:creationId xmlns:a16="http://schemas.microsoft.com/office/drawing/2014/main" id="{33E30EA7-AE93-41E8-9098-01B6F4FDCEB5}"/>
              </a:ext>
            </a:extLst>
          </p:cNvPr>
          <p:cNvGrpSpPr/>
          <p:nvPr/>
        </p:nvGrpSpPr>
        <p:grpSpPr>
          <a:xfrm>
            <a:off x="2409185" y="8629254"/>
            <a:ext cx="31329234" cy="11336414"/>
            <a:chOff x="1360937" y="9448979"/>
            <a:chExt cx="17622520" cy="6376670"/>
          </a:xfrm>
        </p:grpSpPr>
        <p:sp>
          <p:nvSpPr>
            <p:cNvPr id="5" name="object 192">
              <a:extLst>
                <a:ext uri="{FF2B5EF4-FFF2-40B4-BE49-F238E27FC236}">
                  <a16:creationId xmlns:a16="http://schemas.microsoft.com/office/drawing/2014/main" id="{461CBA05-7D6C-4F4D-807A-4F3DDA33DF48}"/>
                </a:ext>
              </a:extLst>
            </p:cNvPr>
            <p:cNvSpPr/>
            <p:nvPr/>
          </p:nvSpPr>
          <p:spPr>
            <a:xfrm>
              <a:off x="1394187" y="10006309"/>
              <a:ext cx="17555845" cy="5785485"/>
            </a:xfrm>
            <a:custGeom>
              <a:avLst/>
              <a:gdLst/>
              <a:ahLst/>
              <a:cxnLst/>
              <a:rect l="l" t="t" r="r" b="b"/>
              <a:pathLst>
                <a:path w="17555845" h="5785484">
                  <a:moveTo>
                    <a:pt x="16995231" y="0"/>
                  </a:moveTo>
                  <a:lnTo>
                    <a:pt x="560297" y="0"/>
                  </a:lnTo>
                  <a:lnTo>
                    <a:pt x="511952" y="2056"/>
                  </a:lnTo>
                  <a:lnTo>
                    <a:pt x="464749" y="8114"/>
                  </a:lnTo>
                  <a:lnTo>
                    <a:pt x="418856" y="18005"/>
                  </a:lnTo>
                  <a:lnTo>
                    <a:pt x="374442" y="31561"/>
                  </a:lnTo>
                  <a:lnTo>
                    <a:pt x="331674" y="48613"/>
                  </a:lnTo>
                  <a:lnTo>
                    <a:pt x="290721" y="68994"/>
                  </a:lnTo>
                  <a:lnTo>
                    <a:pt x="251751" y="92536"/>
                  </a:lnTo>
                  <a:lnTo>
                    <a:pt x="214933" y="119069"/>
                  </a:lnTo>
                  <a:lnTo>
                    <a:pt x="180433" y="148426"/>
                  </a:lnTo>
                  <a:lnTo>
                    <a:pt x="148421" y="180439"/>
                  </a:lnTo>
                  <a:lnTo>
                    <a:pt x="119065" y="214939"/>
                  </a:lnTo>
                  <a:lnTo>
                    <a:pt x="92532" y="251759"/>
                  </a:lnTo>
                  <a:lnTo>
                    <a:pt x="68992" y="290729"/>
                  </a:lnTo>
                  <a:lnTo>
                    <a:pt x="48612" y="331683"/>
                  </a:lnTo>
                  <a:lnTo>
                    <a:pt x="31560" y="374451"/>
                  </a:lnTo>
                  <a:lnTo>
                    <a:pt x="18004" y="418866"/>
                  </a:lnTo>
                  <a:lnTo>
                    <a:pt x="8114" y="464759"/>
                  </a:lnTo>
                  <a:lnTo>
                    <a:pt x="2056" y="511962"/>
                  </a:lnTo>
                  <a:lnTo>
                    <a:pt x="0" y="560307"/>
                  </a:lnTo>
                  <a:lnTo>
                    <a:pt x="0" y="5225181"/>
                  </a:lnTo>
                  <a:lnTo>
                    <a:pt x="2056" y="5273526"/>
                  </a:lnTo>
                  <a:lnTo>
                    <a:pt x="8114" y="5320729"/>
                  </a:lnTo>
                  <a:lnTo>
                    <a:pt x="18004" y="5366622"/>
                  </a:lnTo>
                  <a:lnTo>
                    <a:pt x="31560" y="5411037"/>
                  </a:lnTo>
                  <a:lnTo>
                    <a:pt x="48612" y="5453805"/>
                  </a:lnTo>
                  <a:lnTo>
                    <a:pt x="68992" y="5494758"/>
                  </a:lnTo>
                  <a:lnTo>
                    <a:pt x="92532" y="5533729"/>
                  </a:lnTo>
                  <a:lnTo>
                    <a:pt x="119065" y="5570549"/>
                  </a:lnTo>
                  <a:lnTo>
                    <a:pt x="148421" y="5605049"/>
                  </a:lnTo>
                  <a:lnTo>
                    <a:pt x="180433" y="5637062"/>
                  </a:lnTo>
                  <a:lnTo>
                    <a:pt x="214933" y="5666419"/>
                  </a:lnTo>
                  <a:lnTo>
                    <a:pt x="251751" y="5692952"/>
                  </a:lnTo>
                  <a:lnTo>
                    <a:pt x="290721" y="5716493"/>
                  </a:lnTo>
                  <a:lnTo>
                    <a:pt x="331674" y="5736874"/>
                  </a:lnTo>
                  <a:lnTo>
                    <a:pt x="374442" y="5753927"/>
                  </a:lnTo>
                  <a:lnTo>
                    <a:pt x="418856" y="5767483"/>
                  </a:lnTo>
                  <a:lnTo>
                    <a:pt x="464749" y="5777374"/>
                  </a:lnTo>
                  <a:lnTo>
                    <a:pt x="511952" y="5783432"/>
                  </a:lnTo>
                  <a:lnTo>
                    <a:pt x="560297" y="5785488"/>
                  </a:lnTo>
                  <a:lnTo>
                    <a:pt x="16995231" y="5785488"/>
                  </a:lnTo>
                  <a:lnTo>
                    <a:pt x="17043576" y="5783432"/>
                  </a:lnTo>
                  <a:lnTo>
                    <a:pt x="17090779" y="5777374"/>
                  </a:lnTo>
                  <a:lnTo>
                    <a:pt x="17136671" y="5767483"/>
                  </a:lnTo>
                  <a:lnTo>
                    <a:pt x="17181085" y="5753927"/>
                  </a:lnTo>
                  <a:lnTo>
                    <a:pt x="17223853" y="5736874"/>
                  </a:lnTo>
                  <a:lnTo>
                    <a:pt x="17264806" y="5716493"/>
                  </a:lnTo>
                  <a:lnTo>
                    <a:pt x="17303776" y="5692952"/>
                  </a:lnTo>
                  <a:lnTo>
                    <a:pt x="17340595" y="5666419"/>
                  </a:lnTo>
                  <a:lnTo>
                    <a:pt x="17375094" y="5637062"/>
                  </a:lnTo>
                  <a:lnTo>
                    <a:pt x="17407106" y="5605049"/>
                  </a:lnTo>
                  <a:lnTo>
                    <a:pt x="17436462" y="5570549"/>
                  </a:lnTo>
                  <a:lnTo>
                    <a:pt x="17462995" y="5533729"/>
                  </a:lnTo>
                  <a:lnTo>
                    <a:pt x="17486535" y="5494758"/>
                  </a:lnTo>
                  <a:lnTo>
                    <a:pt x="17506916" y="5453805"/>
                  </a:lnTo>
                  <a:lnTo>
                    <a:pt x="17523968" y="5411037"/>
                  </a:lnTo>
                  <a:lnTo>
                    <a:pt x="17537523" y="5366622"/>
                  </a:lnTo>
                  <a:lnTo>
                    <a:pt x="17547413" y="5320729"/>
                  </a:lnTo>
                  <a:lnTo>
                    <a:pt x="17553471" y="5273526"/>
                  </a:lnTo>
                  <a:lnTo>
                    <a:pt x="17555528" y="5225181"/>
                  </a:lnTo>
                  <a:lnTo>
                    <a:pt x="17555528" y="560307"/>
                  </a:lnTo>
                  <a:lnTo>
                    <a:pt x="17553471" y="511962"/>
                  </a:lnTo>
                  <a:lnTo>
                    <a:pt x="17547413" y="464759"/>
                  </a:lnTo>
                  <a:lnTo>
                    <a:pt x="17537523" y="418866"/>
                  </a:lnTo>
                  <a:lnTo>
                    <a:pt x="17523968" y="374451"/>
                  </a:lnTo>
                  <a:lnTo>
                    <a:pt x="17506916" y="331683"/>
                  </a:lnTo>
                  <a:lnTo>
                    <a:pt x="17486535" y="290729"/>
                  </a:lnTo>
                  <a:lnTo>
                    <a:pt x="17462995" y="251759"/>
                  </a:lnTo>
                  <a:lnTo>
                    <a:pt x="17436462" y="214939"/>
                  </a:lnTo>
                  <a:lnTo>
                    <a:pt x="17407106" y="180439"/>
                  </a:lnTo>
                  <a:lnTo>
                    <a:pt x="17375094" y="148426"/>
                  </a:lnTo>
                  <a:lnTo>
                    <a:pt x="17340595" y="119069"/>
                  </a:lnTo>
                  <a:lnTo>
                    <a:pt x="17303776" y="92536"/>
                  </a:lnTo>
                  <a:lnTo>
                    <a:pt x="17264806" y="68994"/>
                  </a:lnTo>
                  <a:lnTo>
                    <a:pt x="17223853" y="48613"/>
                  </a:lnTo>
                  <a:lnTo>
                    <a:pt x="17181085" y="31561"/>
                  </a:lnTo>
                  <a:lnTo>
                    <a:pt x="17136671" y="18005"/>
                  </a:lnTo>
                  <a:lnTo>
                    <a:pt x="17090779" y="8114"/>
                  </a:lnTo>
                  <a:lnTo>
                    <a:pt x="17043576" y="2056"/>
                  </a:lnTo>
                  <a:lnTo>
                    <a:pt x="1699523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6" name="object 193">
              <a:extLst>
                <a:ext uri="{FF2B5EF4-FFF2-40B4-BE49-F238E27FC236}">
                  <a16:creationId xmlns:a16="http://schemas.microsoft.com/office/drawing/2014/main" id="{B3219A76-82D4-4D4E-B281-2B8D070D1189}"/>
                </a:ext>
              </a:extLst>
            </p:cNvPr>
            <p:cNvSpPr/>
            <p:nvPr/>
          </p:nvSpPr>
          <p:spPr>
            <a:xfrm>
              <a:off x="1394187" y="10006309"/>
              <a:ext cx="17555845" cy="5785485"/>
            </a:xfrm>
            <a:custGeom>
              <a:avLst/>
              <a:gdLst/>
              <a:ahLst/>
              <a:cxnLst/>
              <a:rect l="l" t="t" r="r" b="b"/>
              <a:pathLst>
                <a:path w="17555845" h="5785484">
                  <a:moveTo>
                    <a:pt x="16995231" y="5785488"/>
                  </a:moveTo>
                  <a:lnTo>
                    <a:pt x="560297" y="5785488"/>
                  </a:lnTo>
                  <a:lnTo>
                    <a:pt x="511952" y="5783432"/>
                  </a:lnTo>
                  <a:lnTo>
                    <a:pt x="464749" y="5777374"/>
                  </a:lnTo>
                  <a:lnTo>
                    <a:pt x="418856" y="5767483"/>
                  </a:lnTo>
                  <a:lnTo>
                    <a:pt x="374442" y="5753927"/>
                  </a:lnTo>
                  <a:lnTo>
                    <a:pt x="331674" y="5736874"/>
                  </a:lnTo>
                  <a:lnTo>
                    <a:pt x="290721" y="5716493"/>
                  </a:lnTo>
                  <a:lnTo>
                    <a:pt x="251751" y="5692952"/>
                  </a:lnTo>
                  <a:lnTo>
                    <a:pt x="214933" y="5666419"/>
                  </a:lnTo>
                  <a:lnTo>
                    <a:pt x="180433" y="5637062"/>
                  </a:lnTo>
                  <a:lnTo>
                    <a:pt x="148421" y="5605049"/>
                  </a:lnTo>
                  <a:lnTo>
                    <a:pt x="119065" y="5570549"/>
                  </a:lnTo>
                  <a:lnTo>
                    <a:pt x="92532" y="5533729"/>
                  </a:lnTo>
                  <a:lnTo>
                    <a:pt x="68992" y="5494758"/>
                  </a:lnTo>
                  <a:lnTo>
                    <a:pt x="48612" y="5453805"/>
                  </a:lnTo>
                  <a:lnTo>
                    <a:pt x="31560" y="5411037"/>
                  </a:lnTo>
                  <a:lnTo>
                    <a:pt x="18004" y="5366622"/>
                  </a:lnTo>
                  <a:lnTo>
                    <a:pt x="8114" y="5320729"/>
                  </a:lnTo>
                  <a:lnTo>
                    <a:pt x="2056" y="5273526"/>
                  </a:lnTo>
                  <a:lnTo>
                    <a:pt x="0" y="5225181"/>
                  </a:lnTo>
                  <a:lnTo>
                    <a:pt x="0" y="560307"/>
                  </a:lnTo>
                  <a:lnTo>
                    <a:pt x="2056" y="511962"/>
                  </a:lnTo>
                  <a:lnTo>
                    <a:pt x="8114" y="464759"/>
                  </a:lnTo>
                  <a:lnTo>
                    <a:pt x="18004" y="418866"/>
                  </a:lnTo>
                  <a:lnTo>
                    <a:pt x="31560" y="374451"/>
                  </a:lnTo>
                  <a:lnTo>
                    <a:pt x="48612" y="331683"/>
                  </a:lnTo>
                  <a:lnTo>
                    <a:pt x="68992" y="290729"/>
                  </a:lnTo>
                  <a:lnTo>
                    <a:pt x="92532" y="251759"/>
                  </a:lnTo>
                  <a:lnTo>
                    <a:pt x="119065" y="214939"/>
                  </a:lnTo>
                  <a:lnTo>
                    <a:pt x="148421" y="180439"/>
                  </a:lnTo>
                  <a:lnTo>
                    <a:pt x="180433" y="148426"/>
                  </a:lnTo>
                  <a:lnTo>
                    <a:pt x="214933" y="119069"/>
                  </a:lnTo>
                  <a:lnTo>
                    <a:pt x="251751" y="92536"/>
                  </a:lnTo>
                  <a:lnTo>
                    <a:pt x="290721" y="68994"/>
                  </a:lnTo>
                  <a:lnTo>
                    <a:pt x="331674" y="48613"/>
                  </a:lnTo>
                  <a:lnTo>
                    <a:pt x="374442" y="31561"/>
                  </a:lnTo>
                  <a:lnTo>
                    <a:pt x="418856" y="18005"/>
                  </a:lnTo>
                  <a:lnTo>
                    <a:pt x="464749" y="8114"/>
                  </a:lnTo>
                  <a:lnTo>
                    <a:pt x="511952" y="2056"/>
                  </a:lnTo>
                  <a:lnTo>
                    <a:pt x="560297" y="0"/>
                  </a:lnTo>
                  <a:lnTo>
                    <a:pt x="16995231" y="0"/>
                  </a:lnTo>
                  <a:lnTo>
                    <a:pt x="17043576" y="2056"/>
                  </a:lnTo>
                  <a:lnTo>
                    <a:pt x="17090779" y="8114"/>
                  </a:lnTo>
                  <a:lnTo>
                    <a:pt x="17136671" y="18005"/>
                  </a:lnTo>
                  <a:lnTo>
                    <a:pt x="17181085" y="31561"/>
                  </a:lnTo>
                  <a:lnTo>
                    <a:pt x="17223853" y="48613"/>
                  </a:lnTo>
                  <a:lnTo>
                    <a:pt x="17264806" y="68994"/>
                  </a:lnTo>
                  <a:lnTo>
                    <a:pt x="17303776" y="92536"/>
                  </a:lnTo>
                  <a:lnTo>
                    <a:pt x="17340595" y="119069"/>
                  </a:lnTo>
                  <a:lnTo>
                    <a:pt x="17375094" y="148426"/>
                  </a:lnTo>
                  <a:lnTo>
                    <a:pt x="17407106" y="180439"/>
                  </a:lnTo>
                  <a:lnTo>
                    <a:pt x="17436462" y="214939"/>
                  </a:lnTo>
                  <a:lnTo>
                    <a:pt x="17462995" y="251759"/>
                  </a:lnTo>
                  <a:lnTo>
                    <a:pt x="17486535" y="290729"/>
                  </a:lnTo>
                  <a:lnTo>
                    <a:pt x="17506916" y="331683"/>
                  </a:lnTo>
                  <a:lnTo>
                    <a:pt x="17523968" y="374451"/>
                  </a:lnTo>
                  <a:lnTo>
                    <a:pt x="17537523" y="418866"/>
                  </a:lnTo>
                  <a:lnTo>
                    <a:pt x="17547413" y="464759"/>
                  </a:lnTo>
                  <a:lnTo>
                    <a:pt x="17553471" y="511962"/>
                  </a:lnTo>
                  <a:lnTo>
                    <a:pt x="17555528" y="560307"/>
                  </a:lnTo>
                  <a:lnTo>
                    <a:pt x="17555528" y="5225181"/>
                  </a:lnTo>
                  <a:lnTo>
                    <a:pt x="17553471" y="5273526"/>
                  </a:lnTo>
                  <a:lnTo>
                    <a:pt x="17547413" y="5320729"/>
                  </a:lnTo>
                  <a:lnTo>
                    <a:pt x="17537523" y="5366622"/>
                  </a:lnTo>
                  <a:lnTo>
                    <a:pt x="17523968" y="5411037"/>
                  </a:lnTo>
                  <a:lnTo>
                    <a:pt x="17506916" y="5453805"/>
                  </a:lnTo>
                  <a:lnTo>
                    <a:pt x="17486535" y="5494758"/>
                  </a:lnTo>
                  <a:lnTo>
                    <a:pt x="17462995" y="5533729"/>
                  </a:lnTo>
                  <a:lnTo>
                    <a:pt x="17436462" y="5570549"/>
                  </a:lnTo>
                  <a:lnTo>
                    <a:pt x="17407106" y="5605049"/>
                  </a:lnTo>
                  <a:lnTo>
                    <a:pt x="17375094" y="5637062"/>
                  </a:lnTo>
                  <a:lnTo>
                    <a:pt x="17340595" y="5666419"/>
                  </a:lnTo>
                  <a:lnTo>
                    <a:pt x="17303776" y="5692952"/>
                  </a:lnTo>
                  <a:lnTo>
                    <a:pt x="17264806" y="5716493"/>
                  </a:lnTo>
                  <a:lnTo>
                    <a:pt x="17223853" y="5736874"/>
                  </a:lnTo>
                  <a:lnTo>
                    <a:pt x="17181085" y="5753927"/>
                  </a:lnTo>
                  <a:lnTo>
                    <a:pt x="17136671" y="5767483"/>
                  </a:lnTo>
                  <a:lnTo>
                    <a:pt x="17090779" y="5777374"/>
                  </a:lnTo>
                  <a:lnTo>
                    <a:pt x="17043576" y="5783432"/>
                  </a:lnTo>
                  <a:lnTo>
                    <a:pt x="16995231" y="5785488"/>
                  </a:lnTo>
                  <a:close/>
                </a:path>
              </a:pathLst>
            </a:custGeom>
            <a:ln w="66500">
              <a:solidFill>
                <a:srgbClr val="275FA0"/>
              </a:solidFill>
            </a:ln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7" name="object 194">
              <a:extLst>
                <a:ext uri="{FF2B5EF4-FFF2-40B4-BE49-F238E27FC236}">
                  <a16:creationId xmlns:a16="http://schemas.microsoft.com/office/drawing/2014/main" id="{5CFC2D1B-6407-4B15-B177-0A8A3E6FB515}"/>
                </a:ext>
              </a:extLst>
            </p:cNvPr>
            <p:cNvSpPr/>
            <p:nvPr/>
          </p:nvSpPr>
          <p:spPr>
            <a:xfrm>
              <a:off x="9102592" y="9448979"/>
              <a:ext cx="2022475" cy="1035050"/>
            </a:xfrm>
            <a:custGeom>
              <a:avLst/>
              <a:gdLst/>
              <a:ahLst/>
              <a:cxnLst/>
              <a:rect l="l" t="t" r="r" b="b"/>
              <a:pathLst>
                <a:path w="2022475" h="1035050">
                  <a:moveTo>
                    <a:pt x="2021927" y="0"/>
                  </a:moveTo>
                  <a:lnTo>
                    <a:pt x="0" y="0"/>
                  </a:lnTo>
                  <a:lnTo>
                    <a:pt x="0" y="1034492"/>
                  </a:lnTo>
                  <a:lnTo>
                    <a:pt x="2021927" y="1034492"/>
                  </a:lnTo>
                  <a:lnTo>
                    <a:pt x="202192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</p:grpSp>
      <p:sp>
        <p:nvSpPr>
          <p:cNvPr id="8" name="object 230">
            <a:extLst>
              <a:ext uri="{FF2B5EF4-FFF2-40B4-BE49-F238E27FC236}">
                <a16:creationId xmlns:a16="http://schemas.microsoft.com/office/drawing/2014/main" id="{4B829B75-CE53-4E9E-AE8F-57C62AC5FBE0}"/>
              </a:ext>
            </a:extLst>
          </p:cNvPr>
          <p:cNvSpPr txBox="1"/>
          <p:nvPr/>
        </p:nvSpPr>
        <p:spPr>
          <a:xfrm>
            <a:off x="3349446" y="10493491"/>
            <a:ext cx="29042082" cy="7188172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248359" defTabSz="1625620">
              <a:lnSpc>
                <a:spcPct val="100600"/>
              </a:lnSpc>
              <a:spcBef>
                <a:spcPts val="169"/>
              </a:spcBef>
            </a:pP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60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2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</a:t>
            </a:r>
            <a:r>
              <a:rPr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(профилактики,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нивелирования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последствий)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определенных 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проблем,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таких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52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школьное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неблагополучие,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агрессия,</a:t>
            </a:r>
            <a:r>
              <a:rPr sz="6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травля</a:t>
            </a:r>
            <a:r>
              <a:rPr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(буллинг).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524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00600"/>
              </a:lnSpc>
            </a:pP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</a:t>
            </a:r>
            <a:r>
              <a:rPr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жизнестойкость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221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предотвращения </a:t>
            </a:r>
            <a:r>
              <a:rPr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суицидальных</a:t>
            </a:r>
            <a:r>
              <a:rPr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рисков.</a:t>
            </a: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bject 240">
            <a:extLst>
              <a:ext uri="{FF2B5EF4-FFF2-40B4-BE49-F238E27FC236}">
                <a16:creationId xmlns:a16="http://schemas.microsoft.com/office/drawing/2014/main" id="{2C656D0D-BCE8-48D1-870D-F5231FA3E670}"/>
              </a:ext>
            </a:extLst>
          </p:cNvPr>
          <p:cNvSpPr txBox="1"/>
          <p:nvPr/>
        </p:nvSpPr>
        <p:spPr>
          <a:xfrm>
            <a:off x="2468298" y="814058"/>
            <a:ext cx="32318590" cy="5696411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L="22578" algn="ctr" defTabSz="1625620">
              <a:spcBef>
                <a:spcPts val="213"/>
              </a:spcBef>
            </a:pPr>
            <a:r>
              <a:rPr lang="ru-RU" sz="7022" b="1" spc="560" dirty="0">
                <a:solidFill>
                  <a:srgbClr val="1D1D1B"/>
                </a:solidFill>
                <a:latin typeface="Trebuchet MS"/>
                <a:cs typeface="Trebuchet MS"/>
              </a:rPr>
              <a:t>    </a:t>
            </a:r>
            <a:r>
              <a:rPr sz="8800" b="1" spc="56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КВАРТЕТ</a:t>
            </a:r>
            <a:r>
              <a:rPr sz="8800" b="1" spc="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ПСИХОЛОГИЧЕСКОЙ</a:t>
            </a:r>
            <a:r>
              <a:rPr sz="8800" b="1" spc="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8800" b="1" spc="6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ЖИЗНЕСТОЙКОСТИ</a:t>
            </a:r>
            <a:endParaRPr sz="7022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1625620">
              <a:spcBef>
                <a:spcPts val="4133"/>
              </a:spcBef>
            </a:pPr>
            <a:endParaRPr sz="7022" dirty="0">
              <a:latin typeface="Trebuchet MS"/>
              <a:cs typeface="Trebuchet MS"/>
            </a:endParaRPr>
          </a:p>
          <a:p>
            <a:pPr marL="4075340" defTabSz="1625620">
              <a:spcBef>
                <a:spcPts val="9"/>
              </a:spcBef>
              <a:tabLst>
                <a:tab pos="21839757" algn="l"/>
              </a:tabLst>
            </a:pPr>
            <a:r>
              <a:rPr lang="ru-RU" sz="8800" b="1" spc="363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8800" b="1" spc="363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юбознательность</a:t>
            </a:r>
            <a:r>
              <a:rPr sz="8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sz="8800" b="1" spc="39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Энергичность</a:t>
            </a:r>
            <a:r>
              <a:rPr lang="ru-RU" sz="8800" b="1" spc="39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object 244">
            <a:extLst>
              <a:ext uri="{FF2B5EF4-FFF2-40B4-BE49-F238E27FC236}">
                <a16:creationId xmlns:a16="http://schemas.microsoft.com/office/drawing/2014/main" id="{A15C21CB-6FB7-43F3-9DDC-1C8521FE7F6E}"/>
              </a:ext>
            </a:extLst>
          </p:cNvPr>
          <p:cNvSpPr txBox="1"/>
          <p:nvPr/>
        </p:nvSpPr>
        <p:spPr>
          <a:xfrm>
            <a:off x="6845852" y="7568780"/>
            <a:ext cx="9326411" cy="1381575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L="22578" defTabSz="1625620">
              <a:spcBef>
                <a:spcPts val="213"/>
              </a:spcBef>
            </a:pPr>
            <a:r>
              <a:rPr sz="8800" b="1" spc="35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Благодарность</a:t>
            </a:r>
            <a:endParaRPr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object 252">
            <a:extLst>
              <a:ext uri="{FF2B5EF4-FFF2-40B4-BE49-F238E27FC236}">
                <a16:creationId xmlns:a16="http://schemas.microsoft.com/office/drawing/2014/main" id="{905D773D-6315-4728-8EDB-FAA17DEBA777}"/>
              </a:ext>
            </a:extLst>
          </p:cNvPr>
          <p:cNvSpPr txBox="1"/>
          <p:nvPr/>
        </p:nvSpPr>
        <p:spPr>
          <a:xfrm>
            <a:off x="24613764" y="7568780"/>
            <a:ext cx="7125123" cy="1381575"/>
          </a:xfrm>
          <a:prstGeom prst="rect">
            <a:avLst/>
          </a:prstGeom>
        </p:spPr>
        <p:txBody>
          <a:bodyPr vert="horz" wrap="square" lIns="0" tIns="27094" rIns="0" bIns="0" rtlCol="0">
            <a:spAutoFit/>
          </a:bodyPr>
          <a:lstStyle/>
          <a:p>
            <a:pPr marL="22578" defTabSz="1625620">
              <a:spcBef>
                <a:spcPts val="213"/>
              </a:spcBef>
            </a:pPr>
            <a:r>
              <a:rPr sz="8800" b="1" spc="276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Оптимизм</a:t>
            </a:r>
            <a:endParaRPr sz="8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351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623C5-DA90-4A2F-9183-799A885C4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21236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субъектов профилактики</a:t>
            </a:r>
          </a:p>
        </p:txBody>
      </p:sp>
      <p:sp>
        <p:nvSpPr>
          <p:cNvPr id="7" name="object 235">
            <a:extLst>
              <a:ext uri="{FF2B5EF4-FFF2-40B4-BE49-F238E27FC236}">
                <a16:creationId xmlns:a16="http://schemas.microsoft.com/office/drawing/2014/main" id="{97F5A198-E42F-4FC5-93C8-C42F37D74033}"/>
              </a:ext>
            </a:extLst>
          </p:cNvPr>
          <p:cNvSpPr txBox="1"/>
          <p:nvPr/>
        </p:nvSpPr>
        <p:spPr>
          <a:xfrm>
            <a:off x="2291414" y="3614115"/>
            <a:ext cx="31460081" cy="3259917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Ингибиторы агрессии — факторы, тормозящие девиантное поведение:</a:t>
            </a:r>
          </a:p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енностные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социально-нормативные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эмоциональные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интеллектуальные</a:t>
            </a:r>
          </a:p>
        </p:txBody>
      </p:sp>
      <p:sp>
        <p:nvSpPr>
          <p:cNvPr id="11" name="object 239">
            <a:extLst>
              <a:ext uri="{FF2B5EF4-FFF2-40B4-BE49-F238E27FC236}">
                <a16:creationId xmlns:a16="http://schemas.microsoft.com/office/drawing/2014/main" id="{11D38346-7C55-4DC1-BA83-391D81C8F411}"/>
              </a:ext>
            </a:extLst>
          </p:cNvPr>
          <p:cNvSpPr txBox="1"/>
          <p:nvPr/>
        </p:nvSpPr>
        <p:spPr>
          <a:xfrm>
            <a:off x="2291414" y="7940150"/>
            <a:ext cx="30327600" cy="2132236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Исходным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2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понимание,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какой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</a:t>
            </a:r>
            <a:r>
              <a:rPr sz="7022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</a:t>
            </a:r>
            <a:r>
              <a:rPr sz="7022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эффективен</a:t>
            </a:r>
            <a:r>
              <a:rPr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</a:t>
            </a:r>
            <a:r>
              <a:rPr sz="7022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цели.</a:t>
            </a:r>
            <a:endParaRPr sz="7022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object 246">
            <a:extLst>
              <a:ext uri="{FF2B5EF4-FFF2-40B4-BE49-F238E27FC236}">
                <a16:creationId xmlns:a16="http://schemas.microsoft.com/office/drawing/2014/main" id="{3F02BDA6-E726-4711-82A1-EF831E7E2FE8}"/>
              </a:ext>
            </a:extLst>
          </p:cNvPr>
          <p:cNvSpPr txBox="1"/>
          <p:nvPr/>
        </p:nvSpPr>
        <p:spPr>
          <a:xfrm>
            <a:off x="2291414" y="11097832"/>
            <a:ext cx="30826590" cy="5494119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 в образовательные 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 образовательных организаций Педагогические работники</a:t>
            </a:r>
          </a:p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(законные представители) </a:t>
            </a:r>
            <a:endParaRPr lang="ru-RU" sz="7022" b="1" spc="338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9031" defTabSz="1625620">
              <a:lnSpc>
                <a:spcPct val="100600"/>
              </a:lnSpc>
              <a:spcBef>
                <a:spcPts val="169"/>
              </a:spcBef>
            </a:pPr>
            <a:r>
              <a:rPr sz="7022" b="1" spc="33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sz="7022" b="1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подростки, молодежь</a:t>
            </a:r>
          </a:p>
        </p:txBody>
      </p:sp>
    </p:spTree>
    <p:extLst>
      <p:ext uri="{BB962C8B-B14F-4D97-AF65-F5344CB8AC3E}">
        <p14:creationId xmlns:p14="http://schemas.microsoft.com/office/powerpoint/2010/main" val="215452525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2B4223-E4D2-43D9-986E-2E9903840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28443495" cy="38858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</a:t>
            </a:r>
            <a:r>
              <a:rPr lang="ru-RU" sz="9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</a:t>
            </a:r>
            <a:r>
              <a:rPr lang="ru-RU" sz="9600" b="1" spc="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</a:t>
            </a:r>
            <a:r>
              <a:rPr lang="ru-RU" sz="9600" b="1" spc="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</a:t>
            </a:r>
            <a:r>
              <a:rPr lang="ru-RU" sz="9600" b="1" spc="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профилактики </a:t>
            </a:r>
            <a:r>
              <a:rPr lang="ru-RU" sz="9600" b="1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девиаций</a:t>
            </a:r>
            <a:r>
              <a:rPr lang="ru-RU" sz="9600" b="1" spc="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9600" b="1" spc="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</a:t>
            </a:r>
            <a:r>
              <a:rPr lang="ru-RU" sz="9600" b="1" spc="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spc="24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</a:t>
            </a:r>
            <a:br>
              <a:rPr lang="ru-RU" sz="9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69EBCB-B195-469D-AA98-9CB752705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5088" y="4413250"/>
            <a:ext cx="31318199" cy="13694403"/>
          </a:xfrm>
        </p:spPr>
        <p:txBody>
          <a:bodyPr>
            <a:normAutofit fontScale="62500" lnSpcReduction="20000"/>
          </a:bodyPr>
          <a:lstStyle/>
          <a:p>
            <a:pPr marL="1605298" marR="790232" defTabSz="1625620"/>
            <a:r>
              <a:rPr lang="ru-RU" sz="9600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руководителей,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психологов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1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96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«Психологическая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</a:t>
            </a:r>
            <a:r>
              <a:rPr lang="ru-RU" sz="9600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</a:t>
            </a:r>
            <a:r>
              <a:rPr lang="ru-RU" sz="9600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96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среде»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(2021)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991593" defTabSz="1625620"/>
            <a:r>
              <a:rPr lang="ru-RU" sz="96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сайтов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профилактике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52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аутодеструктивного</a:t>
            </a:r>
            <a:r>
              <a:rPr lang="ru-RU" sz="9600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(2020)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85797" defTabSz="1625620"/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9600" spc="427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Аутодеструктивное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подростковом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возрасте: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9600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</a:t>
            </a:r>
            <a:r>
              <a:rPr lang="ru-RU" sz="9600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</a:t>
            </a:r>
            <a:r>
              <a:rPr lang="ru-RU" sz="96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помощи»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1689966" defTabSz="1625620"/>
            <a:r>
              <a:rPr lang="ru-RU" sz="9600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0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«Быть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чуткими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подростку!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предотвратить</a:t>
            </a:r>
            <a:r>
              <a:rPr lang="ru-RU" sz="9600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беду?»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538487" defTabSz="1625620"/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«Формула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детства»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96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«Формула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твоей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безопасности»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(2022)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9031" defTabSz="1625620"/>
            <a:r>
              <a:rPr lang="ru-RU" sz="9600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«Универсальные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</a:t>
            </a:r>
            <a:r>
              <a:rPr lang="ru-RU" sz="96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</a:t>
            </a:r>
            <a:r>
              <a:rPr lang="ru-RU" sz="9600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воспитанию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0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47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способные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предотвратить</a:t>
            </a:r>
            <a:r>
              <a:rPr lang="ru-RU" sz="96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9600" spc="51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рискованного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поведения»</a:t>
            </a:r>
            <a:r>
              <a:rPr lang="ru-RU" sz="96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(2022)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5384867" defTabSz="1625620"/>
            <a:r>
              <a:rPr lang="ru-RU" sz="9600" spc="19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«Полезные </a:t>
            </a:r>
            <a:r>
              <a:rPr lang="ru-RU" sz="9600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96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96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родителей»</a:t>
            </a:r>
            <a:r>
              <a:rPr lang="ru-RU" sz="96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(2022)</a:t>
            </a: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pSp>
        <p:nvGrpSpPr>
          <p:cNvPr id="4" name="object 212">
            <a:extLst>
              <a:ext uri="{FF2B5EF4-FFF2-40B4-BE49-F238E27FC236}">
                <a16:creationId xmlns:a16="http://schemas.microsoft.com/office/drawing/2014/main" id="{93F3406C-BAB7-4BC1-BB9D-869A24336559}"/>
              </a:ext>
            </a:extLst>
          </p:cNvPr>
          <p:cNvGrpSpPr/>
          <p:nvPr/>
        </p:nvGrpSpPr>
        <p:grpSpPr>
          <a:xfrm>
            <a:off x="30900686" y="755651"/>
            <a:ext cx="3505201" cy="4200572"/>
            <a:chOff x="16314298" y="16357731"/>
            <a:chExt cx="2863215" cy="2863215"/>
          </a:xfrm>
        </p:grpSpPr>
        <p:sp>
          <p:nvSpPr>
            <p:cNvPr id="5" name="object 213">
              <a:extLst>
                <a:ext uri="{FF2B5EF4-FFF2-40B4-BE49-F238E27FC236}">
                  <a16:creationId xmlns:a16="http://schemas.microsoft.com/office/drawing/2014/main" id="{2B736F2E-9675-4349-B5A1-6D58D1448FD6}"/>
                </a:ext>
              </a:extLst>
            </p:cNvPr>
            <p:cNvSpPr/>
            <p:nvPr/>
          </p:nvSpPr>
          <p:spPr>
            <a:xfrm>
              <a:off x="16314293" y="18179995"/>
              <a:ext cx="2863215" cy="1041400"/>
            </a:xfrm>
            <a:custGeom>
              <a:avLst/>
              <a:gdLst/>
              <a:ahLst/>
              <a:cxnLst/>
              <a:rect l="l" t="t" r="r" b="b"/>
              <a:pathLst>
                <a:path w="2863215" h="1041400">
                  <a:moveTo>
                    <a:pt x="173520" y="260350"/>
                  </a:moveTo>
                  <a:lnTo>
                    <a:pt x="86766" y="260350"/>
                  </a:lnTo>
                  <a:lnTo>
                    <a:pt x="86766" y="0"/>
                  </a:lnTo>
                  <a:lnTo>
                    <a:pt x="0" y="0"/>
                  </a:lnTo>
                  <a:lnTo>
                    <a:pt x="0" y="346710"/>
                  </a:lnTo>
                  <a:lnTo>
                    <a:pt x="86766" y="346710"/>
                  </a:lnTo>
                  <a:lnTo>
                    <a:pt x="173520" y="346710"/>
                  </a:lnTo>
                  <a:lnTo>
                    <a:pt x="173520" y="260350"/>
                  </a:lnTo>
                  <a:close/>
                </a:path>
                <a:path w="2863215" h="1041400">
                  <a:moveTo>
                    <a:pt x="433793" y="173990"/>
                  </a:moveTo>
                  <a:lnTo>
                    <a:pt x="347040" y="173990"/>
                  </a:lnTo>
                  <a:lnTo>
                    <a:pt x="347040" y="346710"/>
                  </a:lnTo>
                  <a:lnTo>
                    <a:pt x="433793" y="346710"/>
                  </a:lnTo>
                  <a:lnTo>
                    <a:pt x="433793" y="173990"/>
                  </a:lnTo>
                  <a:close/>
                </a:path>
                <a:path w="2863215" h="1041400">
                  <a:moveTo>
                    <a:pt x="607314" y="260350"/>
                  </a:moveTo>
                  <a:lnTo>
                    <a:pt x="520547" y="260350"/>
                  </a:lnTo>
                  <a:lnTo>
                    <a:pt x="520547" y="346710"/>
                  </a:lnTo>
                  <a:lnTo>
                    <a:pt x="607314" y="346710"/>
                  </a:lnTo>
                  <a:lnTo>
                    <a:pt x="607314" y="260350"/>
                  </a:lnTo>
                  <a:close/>
                </a:path>
                <a:path w="2863215" h="1041400">
                  <a:moveTo>
                    <a:pt x="780834" y="867664"/>
                  </a:moveTo>
                  <a:lnTo>
                    <a:pt x="694067" y="867664"/>
                  </a:lnTo>
                  <a:lnTo>
                    <a:pt x="694067" y="954024"/>
                  </a:lnTo>
                  <a:lnTo>
                    <a:pt x="780834" y="954024"/>
                  </a:lnTo>
                  <a:lnTo>
                    <a:pt x="780834" y="867664"/>
                  </a:lnTo>
                  <a:close/>
                </a:path>
                <a:path w="2863215" h="1041400">
                  <a:moveTo>
                    <a:pt x="780834" y="520954"/>
                  </a:moveTo>
                  <a:lnTo>
                    <a:pt x="694067" y="520954"/>
                  </a:lnTo>
                  <a:lnTo>
                    <a:pt x="694067" y="781304"/>
                  </a:lnTo>
                  <a:lnTo>
                    <a:pt x="780834" y="781304"/>
                  </a:lnTo>
                  <a:lnTo>
                    <a:pt x="780834" y="520954"/>
                  </a:lnTo>
                  <a:close/>
                </a:path>
                <a:path w="2863215" h="1041400">
                  <a:moveTo>
                    <a:pt x="867587" y="346964"/>
                  </a:moveTo>
                  <a:lnTo>
                    <a:pt x="780834" y="346964"/>
                  </a:lnTo>
                  <a:lnTo>
                    <a:pt x="694067" y="346964"/>
                  </a:lnTo>
                  <a:lnTo>
                    <a:pt x="694067" y="434594"/>
                  </a:lnTo>
                  <a:lnTo>
                    <a:pt x="780834" y="434594"/>
                  </a:lnTo>
                  <a:lnTo>
                    <a:pt x="780834" y="520954"/>
                  </a:lnTo>
                  <a:lnTo>
                    <a:pt x="867587" y="520954"/>
                  </a:lnTo>
                  <a:lnTo>
                    <a:pt x="867587" y="346964"/>
                  </a:lnTo>
                  <a:close/>
                </a:path>
                <a:path w="2863215" h="1041400">
                  <a:moveTo>
                    <a:pt x="867600" y="781304"/>
                  </a:moveTo>
                  <a:lnTo>
                    <a:pt x="780834" y="781304"/>
                  </a:lnTo>
                  <a:lnTo>
                    <a:pt x="780834" y="867664"/>
                  </a:lnTo>
                  <a:lnTo>
                    <a:pt x="867600" y="867664"/>
                  </a:lnTo>
                  <a:lnTo>
                    <a:pt x="867600" y="781304"/>
                  </a:lnTo>
                  <a:close/>
                </a:path>
                <a:path w="2863215" h="1041400">
                  <a:moveTo>
                    <a:pt x="867600" y="0"/>
                  </a:moveTo>
                  <a:lnTo>
                    <a:pt x="780834" y="0"/>
                  </a:lnTo>
                  <a:lnTo>
                    <a:pt x="780834" y="346710"/>
                  </a:lnTo>
                  <a:lnTo>
                    <a:pt x="867600" y="346710"/>
                  </a:lnTo>
                  <a:lnTo>
                    <a:pt x="867600" y="0"/>
                  </a:lnTo>
                  <a:close/>
                </a:path>
                <a:path w="2863215" h="1041400">
                  <a:moveTo>
                    <a:pt x="1127861" y="867664"/>
                  </a:moveTo>
                  <a:lnTo>
                    <a:pt x="1041107" y="867664"/>
                  </a:lnTo>
                  <a:lnTo>
                    <a:pt x="1041107" y="954024"/>
                  </a:lnTo>
                  <a:lnTo>
                    <a:pt x="1127861" y="954024"/>
                  </a:lnTo>
                  <a:lnTo>
                    <a:pt x="1127861" y="867664"/>
                  </a:lnTo>
                  <a:close/>
                </a:path>
                <a:path w="2863215" h="1041400">
                  <a:moveTo>
                    <a:pt x="1127861" y="694944"/>
                  </a:moveTo>
                  <a:lnTo>
                    <a:pt x="1041107" y="694944"/>
                  </a:lnTo>
                  <a:lnTo>
                    <a:pt x="954354" y="694944"/>
                  </a:lnTo>
                  <a:lnTo>
                    <a:pt x="954354" y="867664"/>
                  </a:lnTo>
                  <a:lnTo>
                    <a:pt x="1041107" y="867664"/>
                  </a:lnTo>
                  <a:lnTo>
                    <a:pt x="1041107" y="781304"/>
                  </a:lnTo>
                  <a:lnTo>
                    <a:pt x="1127861" y="781304"/>
                  </a:lnTo>
                  <a:lnTo>
                    <a:pt x="1127861" y="694944"/>
                  </a:lnTo>
                  <a:close/>
                </a:path>
                <a:path w="2863215" h="1041400">
                  <a:moveTo>
                    <a:pt x="1127861" y="520954"/>
                  </a:moveTo>
                  <a:lnTo>
                    <a:pt x="1041107" y="520954"/>
                  </a:lnTo>
                  <a:lnTo>
                    <a:pt x="1041107" y="607314"/>
                  </a:lnTo>
                  <a:lnTo>
                    <a:pt x="1127861" y="607314"/>
                  </a:lnTo>
                  <a:lnTo>
                    <a:pt x="1127861" y="520954"/>
                  </a:lnTo>
                  <a:close/>
                </a:path>
                <a:path w="2863215" h="1041400">
                  <a:moveTo>
                    <a:pt x="1127874" y="346964"/>
                  </a:moveTo>
                  <a:lnTo>
                    <a:pt x="1041107" y="346964"/>
                  </a:lnTo>
                  <a:lnTo>
                    <a:pt x="954354" y="346964"/>
                  </a:lnTo>
                  <a:lnTo>
                    <a:pt x="867600" y="346964"/>
                  </a:lnTo>
                  <a:lnTo>
                    <a:pt x="867587" y="520954"/>
                  </a:lnTo>
                  <a:lnTo>
                    <a:pt x="867587" y="607314"/>
                  </a:lnTo>
                  <a:lnTo>
                    <a:pt x="954354" y="607314"/>
                  </a:lnTo>
                  <a:lnTo>
                    <a:pt x="954354" y="520954"/>
                  </a:lnTo>
                  <a:lnTo>
                    <a:pt x="1041107" y="520954"/>
                  </a:lnTo>
                  <a:lnTo>
                    <a:pt x="1041107" y="434594"/>
                  </a:lnTo>
                  <a:lnTo>
                    <a:pt x="1127874" y="434594"/>
                  </a:lnTo>
                  <a:lnTo>
                    <a:pt x="1127874" y="346964"/>
                  </a:lnTo>
                  <a:close/>
                </a:path>
                <a:path w="2863215" h="1041400">
                  <a:moveTo>
                    <a:pt x="1214628" y="520954"/>
                  </a:moveTo>
                  <a:lnTo>
                    <a:pt x="1127874" y="520954"/>
                  </a:lnTo>
                  <a:lnTo>
                    <a:pt x="1127874" y="607314"/>
                  </a:lnTo>
                  <a:lnTo>
                    <a:pt x="1214628" y="607314"/>
                  </a:lnTo>
                  <a:lnTo>
                    <a:pt x="1214628" y="520954"/>
                  </a:lnTo>
                  <a:close/>
                </a:path>
                <a:path w="2863215" h="1041400">
                  <a:moveTo>
                    <a:pt x="1214628" y="173990"/>
                  </a:moveTo>
                  <a:lnTo>
                    <a:pt x="1127861" y="173990"/>
                  </a:lnTo>
                  <a:lnTo>
                    <a:pt x="1127861" y="346710"/>
                  </a:lnTo>
                  <a:lnTo>
                    <a:pt x="1214628" y="346710"/>
                  </a:lnTo>
                  <a:lnTo>
                    <a:pt x="1214628" y="173990"/>
                  </a:lnTo>
                  <a:close/>
                </a:path>
                <a:path w="2863215" h="1041400">
                  <a:moveTo>
                    <a:pt x="1388148" y="867664"/>
                  </a:moveTo>
                  <a:lnTo>
                    <a:pt x="1301381" y="867664"/>
                  </a:lnTo>
                  <a:lnTo>
                    <a:pt x="1301381" y="954024"/>
                  </a:lnTo>
                  <a:lnTo>
                    <a:pt x="1388148" y="954024"/>
                  </a:lnTo>
                  <a:lnTo>
                    <a:pt x="1388148" y="867664"/>
                  </a:lnTo>
                  <a:close/>
                </a:path>
                <a:path w="2863215" h="1041400">
                  <a:moveTo>
                    <a:pt x="1388148" y="346964"/>
                  </a:moveTo>
                  <a:lnTo>
                    <a:pt x="1301381" y="346964"/>
                  </a:lnTo>
                  <a:lnTo>
                    <a:pt x="1301381" y="434594"/>
                  </a:lnTo>
                  <a:lnTo>
                    <a:pt x="1214628" y="434594"/>
                  </a:lnTo>
                  <a:lnTo>
                    <a:pt x="1214628" y="520954"/>
                  </a:lnTo>
                  <a:lnTo>
                    <a:pt x="1301381" y="520954"/>
                  </a:lnTo>
                  <a:lnTo>
                    <a:pt x="1301381" y="607314"/>
                  </a:lnTo>
                  <a:lnTo>
                    <a:pt x="1388148" y="607314"/>
                  </a:lnTo>
                  <a:lnTo>
                    <a:pt x="1388148" y="346964"/>
                  </a:lnTo>
                  <a:close/>
                </a:path>
                <a:path w="2863215" h="1041400">
                  <a:moveTo>
                    <a:pt x="1474901" y="954036"/>
                  </a:moveTo>
                  <a:lnTo>
                    <a:pt x="1388148" y="954036"/>
                  </a:lnTo>
                  <a:lnTo>
                    <a:pt x="1301381" y="954036"/>
                  </a:lnTo>
                  <a:lnTo>
                    <a:pt x="1301381" y="1040790"/>
                  </a:lnTo>
                  <a:lnTo>
                    <a:pt x="1388148" y="1040790"/>
                  </a:lnTo>
                  <a:lnTo>
                    <a:pt x="1474901" y="1040790"/>
                  </a:lnTo>
                  <a:lnTo>
                    <a:pt x="1474901" y="954036"/>
                  </a:lnTo>
                  <a:close/>
                </a:path>
                <a:path w="2863215" h="1041400">
                  <a:moveTo>
                    <a:pt x="1474914" y="867664"/>
                  </a:moveTo>
                  <a:lnTo>
                    <a:pt x="1474901" y="607314"/>
                  </a:lnTo>
                  <a:lnTo>
                    <a:pt x="1388148" y="607314"/>
                  </a:lnTo>
                  <a:lnTo>
                    <a:pt x="1388148" y="694944"/>
                  </a:lnTo>
                  <a:lnTo>
                    <a:pt x="1301381" y="694944"/>
                  </a:lnTo>
                  <a:lnTo>
                    <a:pt x="1301381" y="607314"/>
                  </a:lnTo>
                  <a:lnTo>
                    <a:pt x="1214628" y="607314"/>
                  </a:lnTo>
                  <a:lnTo>
                    <a:pt x="1214628" y="694944"/>
                  </a:lnTo>
                  <a:lnTo>
                    <a:pt x="1127874" y="694944"/>
                  </a:lnTo>
                  <a:lnTo>
                    <a:pt x="1127874" y="954024"/>
                  </a:lnTo>
                  <a:lnTo>
                    <a:pt x="1214628" y="954024"/>
                  </a:lnTo>
                  <a:lnTo>
                    <a:pt x="1214628" y="781304"/>
                  </a:lnTo>
                  <a:lnTo>
                    <a:pt x="1301381" y="781304"/>
                  </a:lnTo>
                  <a:lnTo>
                    <a:pt x="1388148" y="781304"/>
                  </a:lnTo>
                  <a:lnTo>
                    <a:pt x="1388148" y="867664"/>
                  </a:lnTo>
                  <a:lnTo>
                    <a:pt x="1474914" y="867664"/>
                  </a:lnTo>
                  <a:close/>
                </a:path>
                <a:path w="2863215" h="1041400">
                  <a:moveTo>
                    <a:pt x="1561655" y="87630"/>
                  </a:moveTo>
                  <a:lnTo>
                    <a:pt x="1474901" y="87630"/>
                  </a:lnTo>
                  <a:lnTo>
                    <a:pt x="1474901" y="173990"/>
                  </a:lnTo>
                  <a:lnTo>
                    <a:pt x="1388148" y="173990"/>
                  </a:lnTo>
                  <a:lnTo>
                    <a:pt x="1388148" y="87630"/>
                  </a:lnTo>
                  <a:lnTo>
                    <a:pt x="1301381" y="87630"/>
                  </a:lnTo>
                  <a:lnTo>
                    <a:pt x="1301381" y="346710"/>
                  </a:lnTo>
                  <a:lnTo>
                    <a:pt x="1388148" y="346710"/>
                  </a:lnTo>
                  <a:lnTo>
                    <a:pt x="1474901" y="346710"/>
                  </a:lnTo>
                  <a:lnTo>
                    <a:pt x="1561655" y="346710"/>
                  </a:lnTo>
                  <a:lnTo>
                    <a:pt x="1561655" y="87630"/>
                  </a:lnTo>
                  <a:close/>
                </a:path>
                <a:path w="2863215" h="1041400">
                  <a:moveTo>
                    <a:pt x="1648421" y="954036"/>
                  </a:moveTo>
                  <a:lnTo>
                    <a:pt x="1561655" y="954036"/>
                  </a:lnTo>
                  <a:lnTo>
                    <a:pt x="1474914" y="954036"/>
                  </a:lnTo>
                  <a:lnTo>
                    <a:pt x="1474914" y="1040790"/>
                  </a:lnTo>
                  <a:lnTo>
                    <a:pt x="1561655" y="1040790"/>
                  </a:lnTo>
                  <a:lnTo>
                    <a:pt x="1648421" y="1040790"/>
                  </a:lnTo>
                  <a:lnTo>
                    <a:pt x="1648421" y="954036"/>
                  </a:lnTo>
                  <a:close/>
                </a:path>
                <a:path w="2863215" h="1041400">
                  <a:moveTo>
                    <a:pt x="1735175" y="607314"/>
                  </a:moveTo>
                  <a:lnTo>
                    <a:pt x="1648421" y="607314"/>
                  </a:lnTo>
                  <a:lnTo>
                    <a:pt x="1648421" y="781304"/>
                  </a:lnTo>
                  <a:lnTo>
                    <a:pt x="1561655" y="781304"/>
                  </a:lnTo>
                  <a:lnTo>
                    <a:pt x="1561655" y="954024"/>
                  </a:lnTo>
                  <a:lnTo>
                    <a:pt x="1648421" y="954024"/>
                  </a:lnTo>
                  <a:lnTo>
                    <a:pt x="1735175" y="954024"/>
                  </a:lnTo>
                  <a:lnTo>
                    <a:pt x="1735175" y="607314"/>
                  </a:lnTo>
                  <a:close/>
                </a:path>
                <a:path w="2863215" h="1041400">
                  <a:moveTo>
                    <a:pt x="1735175" y="434594"/>
                  </a:moveTo>
                  <a:lnTo>
                    <a:pt x="1648421" y="434594"/>
                  </a:lnTo>
                  <a:lnTo>
                    <a:pt x="1648421" y="346964"/>
                  </a:lnTo>
                  <a:lnTo>
                    <a:pt x="1561655" y="346964"/>
                  </a:lnTo>
                  <a:lnTo>
                    <a:pt x="1474901" y="346964"/>
                  </a:lnTo>
                  <a:lnTo>
                    <a:pt x="1474901" y="607314"/>
                  </a:lnTo>
                  <a:lnTo>
                    <a:pt x="1474914" y="781304"/>
                  </a:lnTo>
                  <a:lnTo>
                    <a:pt x="1561655" y="781304"/>
                  </a:lnTo>
                  <a:lnTo>
                    <a:pt x="1561655" y="607314"/>
                  </a:lnTo>
                  <a:lnTo>
                    <a:pt x="1648421" y="607314"/>
                  </a:lnTo>
                  <a:lnTo>
                    <a:pt x="1648421" y="520954"/>
                  </a:lnTo>
                  <a:lnTo>
                    <a:pt x="1735175" y="520954"/>
                  </a:lnTo>
                  <a:lnTo>
                    <a:pt x="1735175" y="434594"/>
                  </a:lnTo>
                  <a:close/>
                </a:path>
                <a:path w="2863215" h="1041400">
                  <a:moveTo>
                    <a:pt x="1821929" y="867664"/>
                  </a:moveTo>
                  <a:lnTo>
                    <a:pt x="1735188" y="867664"/>
                  </a:lnTo>
                  <a:lnTo>
                    <a:pt x="1735188" y="954024"/>
                  </a:lnTo>
                  <a:lnTo>
                    <a:pt x="1821929" y="954024"/>
                  </a:lnTo>
                  <a:lnTo>
                    <a:pt x="1821929" y="867664"/>
                  </a:lnTo>
                  <a:close/>
                </a:path>
                <a:path w="2863215" h="1041400">
                  <a:moveTo>
                    <a:pt x="1821929" y="607314"/>
                  </a:moveTo>
                  <a:lnTo>
                    <a:pt x="1735188" y="607314"/>
                  </a:lnTo>
                  <a:lnTo>
                    <a:pt x="1735188" y="694944"/>
                  </a:lnTo>
                  <a:lnTo>
                    <a:pt x="1821929" y="694944"/>
                  </a:lnTo>
                  <a:lnTo>
                    <a:pt x="1821929" y="607314"/>
                  </a:lnTo>
                  <a:close/>
                </a:path>
                <a:path w="2863215" h="1041400">
                  <a:moveTo>
                    <a:pt x="1821929" y="434594"/>
                  </a:moveTo>
                  <a:lnTo>
                    <a:pt x="1735188" y="434594"/>
                  </a:lnTo>
                  <a:lnTo>
                    <a:pt x="1735188" y="520954"/>
                  </a:lnTo>
                  <a:lnTo>
                    <a:pt x="1821929" y="520954"/>
                  </a:lnTo>
                  <a:lnTo>
                    <a:pt x="1821929" y="434594"/>
                  </a:lnTo>
                  <a:close/>
                </a:path>
                <a:path w="2863215" h="1041400">
                  <a:moveTo>
                    <a:pt x="1908695" y="346964"/>
                  </a:moveTo>
                  <a:lnTo>
                    <a:pt x="1821929" y="346964"/>
                  </a:lnTo>
                  <a:lnTo>
                    <a:pt x="1821929" y="434594"/>
                  </a:lnTo>
                  <a:lnTo>
                    <a:pt x="1908695" y="434594"/>
                  </a:lnTo>
                  <a:lnTo>
                    <a:pt x="1908695" y="346964"/>
                  </a:lnTo>
                  <a:close/>
                </a:path>
                <a:path w="2863215" h="1041400">
                  <a:moveTo>
                    <a:pt x="2082203" y="954036"/>
                  </a:moveTo>
                  <a:lnTo>
                    <a:pt x="1995462" y="954036"/>
                  </a:lnTo>
                  <a:lnTo>
                    <a:pt x="1995462" y="1040790"/>
                  </a:lnTo>
                  <a:lnTo>
                    <a:pt x="2082203" y="1040790"/>
                  </a:lnTo>
                  <a:lnTo>
                    <a:pt x="2082203" y="954036"/>
                  </a:lnTo>
                  <a:close/>
                </a:path>
                <a:path w="2863215" h="1041400">
                  <a:moveTo>
                    <a:pt x="2082203" y="346964"/>
                  </a:moveTo>
                  <a:lnTo>
                    <a:pt x="1995462" y="346964"/>
                  </a:lnTo>
                  <a:lnTo>
                    <a:pt x="1995462" y="434594"/>
                  </a:lnTo>
                  <a:lnTo>
                    <a:pt x="1908695" y="434594"/>
                  </a:lnTo>
                  <a:lnTo>
                    <a:pt x="1908695" y="520954"/>
                  </a:lnTo>
                  <a:lnTo>
                    <a:pt x="1995462" y="520954"/>
                  </a:lnTo>
                  <a:lnTo>
                    <a:pt x="1995462" y="607314"/>
                  </a:lnTo>
                  <a:lnTo>
                    <a:pt x="1908695" y="607314"/>
                  </a:lnTo>
                  <a:lnTo>
                    <a:pt x="1908695" y="694944"/>
                  </a:lnTo>
                  <a:lnTo>
                    <a:pt x="1821929" y="694944"/>
                  </a:lnTo>
                  <a:lnTo>
                    <a:pt x="1821929" y="781304"/>
                  </a:lnTo>
                  <a:lnTo>
                    <a:pt x="1908695" y="781304"/>
                  </a:lnTo>
                  <a:lnTo>
                    <a:pt x="1995462" y="781304"/>
                  </a:lnTo>
                  <a:lnTo>
                    <a:pt x="1995462" y="694944"/>
                  </a:lnTo>
                  <a:lnTo>
                    <a:pt x="2082203" y="694944"/>
                  </a:lnTo>
                  <a:lnTo>
                    <a:pt x="2082203" y="346964"/>
                  </a:lnTo>
                  <a:close/>
                </a:path>
                <a:path w="2863215" h="1041400">
                  <a:moveTo>
                    <a:pt x="2082215" y="954024"/>
                  </a:moveTo>
                  <a:lnTo>
                    <a:pt x="2082203" y="781304"/>
                  </a:lnTo>
                  <a:lnTo>
                    <a:pt x="1995462" y="781304"/>
                  </a:lnTo>
                  <a:lnTo>
                    <a:pt x="1995462" y="867664"/>
                  </a:lnTo>
                  <a:lnTo>
                    <a:pt x="1908695" y="867664"/>
                  </a:lnTo>
                  <a:lnTo>
                    <a:pt x="1908695" y="954024"/>
                  </a:lnTo>
                  <a:lnTo>
                    <a:pt x="1995462" y="954024"/>
                  </a:lnTo>
                  <a:lnTo>
                    <a:pt x="2082215" y="954024"/>
                  </a:lnTo>
                  <a:close/>
                </a:path>
                <a:path w="2863215" h="1041400">
                  <a:moveTo>
                    <a:pt x="2168969" y="954036"/>
                  </a:moveTo>
                  <a:lnTo>
                    <a:pt x="2082215" y="954036"/>
                  </a:lnTo>
                  <a:lnTo>
                    <a:pt x="2082215" y="1040790"/>
                  </a:lnTo>
                  <a:lnTo>
                    <a:pt x="2168969" y="1040790"/>
                  </a:lnTo>
                  <a:lnTo>
                    <a:pt x="2168969" y="954036"/>
                  </a:lnTo>
                  <a:close/>
                </a:path>
                <a:path w="2863215" h="1041400">
                  <a:moveTo>
                    <a:pt x="2342489" y="434594"/>
                  </a:moveTo>
                  <a:lnTo>
                    <a:pt x="2255736" y="434594"/>
                  </a:lnTo>
                  <a:lnTo>
                    <a:pt x="2255736" y="520954"/>
                  </a:lnTo>
                  <a:lnTo>
                    <a:pt x="2342489" y="520954"/>
                  </a:lnTo>
                  <a:lnTo>
                    <a:pt x="2342489" y="434594"/>
                  </a:lnTo>
                  <a:close/>
                </a:path>
                <a:path w="2863215" h="1041400">
                  <a:moveTo>
                    <a:pt x="2516009" y="954036"/>
                  </a:moveTo>
                  <a:lnTo>
                    <a:pt x="2429243" y="954036"/>
                  </a:lnTo>
                  <a:lnTo>
                    <a:pt x="2342489" y="954036"/>
                  </a:lnTo>
                  <a:lnTo>
                    <a:pt x="2342489" y="1040790"/>
                  </a:lnTo>
                  <a:lnTo>
                    <a:pt x="2429243" y="1040790"/>
                  </a:lnTo>
                  <a:lnTo>
                    <a:pt x="2516009" y="1040790"/>
                  </a:lnTo>
                  <a:lnTo>
                    <a:pt x="2516009" y="954036"/>
                  </a:lnTo>
                  <a:close/>
                </a:path>
                <a:path w="2863215" h="1041400">
                  <a:moveTo>
                    <a:pt x="2602763" y="694944"/>
                  </a:moveTo>
                  <a:lnTo>
                    <a:pt x="2516009" y="694944"/>
                  </a:lnTo>
                  <a:lnTo>
                    <a:pt x="2516009" y="781304"/>
                  </a:lnTo>
                  <a:lnTo>
                    <a:pt x="2602763" y="781304"/>
                  </a:lnTo>
                  <a:lnTo>
                    <a:pt x="2602763" y="694944"/>
                  </a:lnTo>
                  <a:close/>
                </a:path>
                <a:path w="2863215" h="1041400">
                  <a:moveTo>
                    <a:pt x="2776283" y="346964"/>
                  </a:moveTo>
                  <a:lnTo>
                    <a:pt x="2689529" y="346964"/>
                  </a:lnTo>
                  <a:lnTo>
                    <a:pt x="2689529" y="434594"/>
                  </a:lnTo>
                  <a:lnTo>
                    <a:pt x="2776283" y="434594"/>
                  </a:lnTo>
                  <a:lnTo>
                    <a:pt x="2776283" y="346964"/>
                  </a:lnTo>
                  <a:close/>
                </a:path>
                <a:path w="2863215" h="1041400">
                  <a:moveTo>
                    <a:pt x="2863050" y="694944"/>
                  </a:moveTo>
                  <a:lnTo>
                    <a:pt x="2776283" y="694944"/>
                  </a:lnTo>
                  <a:lnTo>
                    <a:pt x="2776283" y="781304"/>
                  </a:lnTo>
                  <a:lnTo>
                    <a:pt x="2689517" y="781304"/>
                  </a:lnTo>
                  <a:lnTo>
                    <a:pt x="2689517" y="867664"/>
                  </a:lnTo>
                  <a:lnTo>
                    <a:pt x="2602763" y="867664"/>
                  </a:lnTo>
                  <a:lnTo>
                    <a:pt x="2516009" y="867664"/>
                  </a:lnTo>
                  <a:lnTo>
                    <a:pt x="2516009" y="781304"/>
                  </a:lnTo>
                  <a:lnTo>
                    <a:pt x="2429243" y="781304"/>
                  </a:lnTo>
                  <a:lnTo>
                    <a:pt x="2429243" y="694944"/>
                  </a:lnTo>
                  <a:lnTo>
                    <a:pt x="2516009" y="694944"/>
                  </a:lnTo>
                  <a:lnTo>
                    <a:pt x="2516009" y="607314"/>
                  </a:lnTo>
                  <a:lnTo>
                    <a:pt x="2602763" y="607314"/>
                  </a:lnTo>
                  <a:lnTo>
                    <a:pt x="2689517" y="607314"/>
                  </a:lnTo>
                  <a:lnTo>
                    <a:pt x="2689517" y="346964"/>
                  </a:lnTo>
                  <a:lnTo>
                    <a:pt x="2602763" y="346964"/>
                  </a:lnTo>
                  <a:lnTo>
                    <a:pt x="2602763" y="520954"/>
                  </a:lnTo>
                  <a:lnTo>
                    <a:pt x="2516009" y="520954"/>
                  </a:lnTo>
                  <a:lnTo>
                    <a:pt x="2516009" y="346964"/>
                  </a:lnTo>
                  <a:lnTo>
                    <a:pt x="2429243" y="346964"/>
                  </a:lnTo>
                  <a:lnTo>
                    <a:pt x="2429243" y="607314"/>
                  </a:lnTo>
                  <a:lnTo>
                    <a:pt x="2342489" y="607314"/>
                  </a:lnTo>
                  <a:lnTo>
                    <a:pt x="2342489" y="694944"/>
                  </a:lnTo>
                  <a:lnTo>
                    <a:pt x="2342489" y="867664"/>
                  </a:lnTo>
                  <a:lnTo>
                    <a:pt x="2255736" y="867664"/>
                  </a:lnTo>
                  <a:lnTo>
                    <a:pt x="2255736" y="694944"/>
                  </a:lnTo>
                  <a:lnTo>
                    <a:pt x="2342489" y="694944"/>
                  </a:lnTo>
                  <a:lnTo>
                    <a:pt x="2342489" y="607314"/>
                  </a:lnTo>
                  <a:lnTo>
                    <a:pt x="2255736" y="607314"/>
                  </a:lnTo>
                  <a:lnTo>
                    <a:pt x="2168969" y="607314"/>
                  </a:lnTo>
                  <a:lnTo>
                    <a:pt x="2168969" y="346964"/>
                  </a:lnTo>
                  <a:lnTo>
                    <a:pt x="2082215" y="346964"/>
                  </a:lnTo>
                  <a:lnTo>
                    <a:pt x="2082215" y="694944"/>
                  </a:lnTo>
                  <a:lnTo>
                    <a:pt x="2168969" y="694944"/>
                  </a:lnTo>
                  <a:lnTo>
                    <a:pt x="2168969" y="781304"/>
                  </a:lnTo>
                  <a:lnTo>
                    <a:pt x="2082215" y="781304"/>
                  </a:lnTo>
                  <a:lnTo>
                    <a:pt x="2082215" y="867664"/>
                  </a:lnTo>
                  <a:lnTo>
                    <a:pt x="2168969" y="867664"/>
                  </a:lnTo>
                  <a:lnTo>
                    <a:pt x="2168969" y="954024"/>
                  </a:lnTo>
                  <a:lnTo>
                    <a:pt x="2863050" y="954024"/>
                  </a:lnTo>
                  <a:lnTo>
                    <a:pt x="2863050" y="694944"/>
                  </a:lnTo>
                  <a:close/>
                </a:path>
                <a:path w="2863215" h="1041400">
                  <a:moveTo>
                    <a:pt x="2863050" y="520954"/>
                  </a:moveTo>
                  <a:lnTo>
                    <a:pt x="2776283" y="520954"/>
                  </a:lnTo>
                  <a:lnTo>
                    <a:pt x="2689529" y="520954"/>
                  </a:lnTo>
                  <a:lnTo>
                    <a:pt x="2689529" y="607314"/>
                  </a:lnTo>
                  <a:lnTo>
                    <a:pt x="2776283" y="607314"/>
                  </a:lnTo>
                  <a:lnTo>
                    <a:pt x="2863050" y="607314"/>
                  </a:lnTo>
                  <a:lnTo>
                    <a:pt x="2863050" y="520954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6" name="object 214">
              <a:extLst>
                <a:ext uri="{FF2B5EF4-FFF2-40B4-BE49-F238E27FC236}">
                  <a16:creationId xmlns:a16="http://schemas.microsoft.com/office/drawing/2014/main" id="{DE860300-4FB5-40A9-8D53-CFDC88AAA473}"/>
                </a:ext>
              </a:extLst>
            </p:cNvPr>
            <p:cNvSpPr/>
            <p:nvPr/>
          </p:nvSpPr>
          <p:spPr>
            <a:xfrm>
              <a:off x="16314293" y="17485610"/>
              <a:ext cx="2863215" cy="1041400"/>
            </a:xfrm>
            <a:custGeom>
              <a:avLst/>
              <a:gdLst/>
              <a:ahLst/>
              <a:cxnLst/>
              <a:rect l="l" t="t" r="r" b="b"/>
              <a:pathLst>
                <a:path w="2863215" h="1041400">
                  <a:moveTo>
                    <a:pt x="260273" y="434035"/>
                  </a:moveTo>
                  <a:lnTo>
                    <a:pt x="173520" y="434035"/>
                  </a:lnTo>
                  <a:lnTo>
                    <a:pt x="86766" y="434035"/>
                  </a:lnTo>
                  <a:lnTo>
                    <a:pt x="0" y="434035"/>
                  </a:lnTo>
                  <a:lnTo>
                    <a:pt x="0" y="521665"/>
                  </a:lnTo>
                  <a:lnTo>
                    <a:pt x="86766" y="521665"/>
                  </a:lnTo>
                  <a:lnTo>
                    <a:pt x="173520" y="521665"/>
                  </a:lnTo>
                  <a:lnTo>
                    <a:pt x="173520" y="608025"/>
                  </a:lnTo>
                  <a:lnTo>
                    <a:pt x="86766" y="608025"/>
                  </a:lnTo>
                  <a:lnTo>
                    <a:pt x="86766" y="694385"/>
                  </a:lnTo>
                  <a:lnTo>
                    <a:pt x="173520" y="694385"/>
                  </a:lnTo>
                  <a:lnTo>
                    <a:pt x="173520" y="868375"/>
                  </a:lnTo>
                  <a:lnTo>
                    <a:pt x="260273" y="868375"/>
                  </a:lnTo>
                  <a:lnTo>
                    <a:pt x="260273" y="434035"/>
                  </a:lnTo>
                  <a:close/>
                </a:path>
                <a:path w="2863215" h="1041400">
                  <a:moveTo>
                    <a:pt x="347040" y="868375"/>
                  </a:moveTo>
                  <a:lnTo>
                    <a:pt x="260286" y="868375"/>
                  </a:lnTo>
                  <a:lnTo>
                    <a:pt x="260273" y="954735"/>
                  </a:lnTo>
                  <a:lnTo>
                    <a:pt x="347040" y="954735"/>
                  </a:lnTo>
                  <a:lnTo>
                    <a:pt x="347040" y="868375"/>
                  </a:lnTo>
                  <a:close/>
                </a:path>
                <a:path w="2863215" h="1041400">
                  <a:moveTo>
                    <a:pt x="347040" y="434035"/>
                  </a:moveTo>
                  <a:lnTo>
                    <a:pt x="260286" y="434035"/>
                  </a:lnTo>
                  <a:lnTo>
                    <a:pt x="260286" y="521665"/>
                  </a:lnTo>
                  <a:lnTo>
                    <a:pt x="347040" y="521665"/>
                  </a:lnTo>
                  <a:lnTo>
                    <a:pt x="347040" y="434035"/>
                  </a:lnTo>
                  <a:close/>
                </a:path>
                <a:path w="2863215" h="1041400">
                  <a:moveTo>
                    <a:pt x="520547" y="608025"/>
                  </a:moveTo>
                  <a:lnTo>
                    <a:pt x="433793" y="608025"/>
                  </a:lnTo>
                  <a:lnTo>
                    <a:pt x="347040" y="608025"/>
                  </a:lnTo>
                  <a:lnTo>
                    <a:pt x="347040" y="694385"/>
                  </a:lnTo>
                  <a:lnTo>
                    <a:pt x="433793" y="694385"/>
                  </a:lnTo>
                  <a:lnTo>
                    <a:pt x="433793" y="868375"/>
                  </a:lnTo>
                  <a:lnTo>
                    <a:pt x="520547" y="868375"/>
                  </a:lnTo>
                  <a:lnTo>
                    <a:pt x="520547" y="608025"/>
                  </a:lnTo>
                  <a:close/>
                </a:path>
                <a:path w="2863215" h="1041400">
                  <a:moveTo>
                    <a:pt x="520547" y="434035"/>
                  </a:moveTo>
                  <a:lnTo>
                    <a:pt x="433793" y="434035"/>
                  </a:lnTo>
                  <a:lnTo>
                    <a:pt x="433793" y="521665"/>
                  </a:lnTo>
                  <a:lnTo>
                    <a:pt x="520547" y="521665"/>
                  </a:lnTo>
                  <a:lnTo>
                    <a:pt x="520547" y="434035"/>
                  </a:lnTo>
                  <a:close/>
                </a:path>
                <a:path w="2863215" h="1041400">
                  <a:moveTo>
                    <a:pt x="607314" y="608025"/>
                  </a:moveTo>
                  <a:lnTo>
                    <a:pt x="520560" y="608025"/>
                  </a:lnTo>
                  <a:lnTo>
                    <a:pt x="520560" y="694385"/>
                  </a:lnTo>
                  <a:lnTo>
                    <a:pt x="607314" y="694385"/>
                  </a:lnTo>
                  <a:lnTo>
                    <a:pt x="607314" y="608025"/>
                  </a:lnTo>
                  <a:close/>
                </a:path>
                <a:path w="2863215" h="1041400">
                  <a:moveTo>
                    <a:pt x="607314" y="434035"/>
                  </a:moveTo>
                  <a:lnTo>
                    <a:pt x="520560" y="434035"/>
                  </a:lnTo>
                  <a:lnTo>
                    <a:pt x="520560" y="521665"/>
                  </a:lnTo>
                  <a:lnTo>
                    <a:pt x="607314" y="521665"/>
                  </a:lnTo>
                  <a:lnTo>
                    <a:pt x="607314" y="434035"/>
                  </a:lnTo>
                  <a:close/>
                </a:path>
                <a:path w="2863215" h="1041400">
                  <a:moveTo>
                    <a:pt x="780834" y="782015"/>
                  </a:moveTo>
                  <a:lnTo>
                    <a:pt x="694067" y="782015"/>
                  </a:lnTo>
                  <a:lnTo>
                    <a:pt x="694067" y="694385"/>
                  </a:lnTo>
                  <a:lnTo>
                    <a:pt x="607314" y="694385"/>
                  </a:lnTo>
                  <a:lnTo>
                    <a:pt x="607314" y="782015"/>
                  </a:lnTo>
                  <a:lnTo>
                    <a:pt x="520560" y="782015"/>
                  </a:lnTo>
                  <a:lnTo>
                    <a:pt x="520560" y="868375"/>
                  </a:lnTo>
                  <a:lnTo>
                    <a:pt x="607314" y="868375"/>
                  </a:lnTo>
                  <a:lnTo>
                    <a:pt x="607314" y="954735"/>
                  </a:lnTo>
                  <a:lnTo>
                    <a:pt x="694067" y="954735"/>
                  </a:lnTo>
                  <a:lnTo>
                    <a:pt x="694067" y="868375"/>
                  </a:lnTo>
                  <a:lnTo>
                    <a:pt x="780834" y="868375"/>
                  </a:lnTo>
                  <a:lnTo>
                    <a:pt x="780834" y="782015"/>
                  </a:lnTo>
                  <a:close/>
                </a:path>
                <a:path w="2863215" h="1041400">
                  <a:moveTo>
                    <a:pt x="867587" y="521665"/>
                  </a:moveTo>
                  <a:lnTo>
                    <a:pt x="780834" y="521665"/>
                  </a:lnTo>
                  <a:lnTo>
                    <a:pt x="780834" y="434035"/>
                  </a:lnTo>
                  <a:lnTo>
                    <a:pt x="694067" y="434035"/>
                  </a:lnTo>
                  <a:lnTo>
                    <a:pt x="694067" y="521665"/>
                  </a:lnTo>
                  <a:lnTo>
                    <a:pt x="607314" y="521665"/>
                  </a:lnTo>
                  <a:lnTo>
                    <a:pt x="607314" y="608025"/>
                  </a:lnTo>
                  <a:lnTo>
                    <a:pt x="694067" y="608025"/>
                  </a:lnTo>
                  <a:lnTo>
                    <a:pt x="780834" y="608025"/>
                  </a:lnTo>
                  <a:lnTo>
                    <a:pt x="867587" y="608025"/>
                  </a:lnTo>
                  <a:lnTo>
                    <a:pt x="867587" y="521665"/>
                  </a:lnTo>
                  <a:close/>
                </a:path>
                <a:path w="2863215" h="1041400">
                  <a:moveTo>
                    <a:pt x="1041107" y="782015"/>
                  </a:moveTo>
                  <a:lnTo>
                    <a:pt x="954354" y="782015"/>
                  </a:lnTo>
                  <a:lnTo>
                    <a:pt x="867600" y="782015"/>
                  </a:lnTo>
                  <a:lnTo>
                    <a:pt x="867600" y="868375"/>
                  </a:lnTo>
                  <a:lnTo>
                    <a:pt x="954354" y="868375"/>
                  </a:lnTo>
                  <a:lnTo>
                    <a:pt x="954354" y="954735"/>
                  </a:lnTo>
                  <a:lnTo>
                    <a:pt x="1041107" y="954735"/>
                  </a:lnTo>
                  <a:lnTo>
                    <a:pt x="1041107" y="782015"/>
                  </a:lnTo>
                  <a:close/>
                </a:path>
                <a:path w="2863215" h="1041400">
                  <a:moveTo>
                    <a:pt x="1127874" y="782015"/>
                  </a:moveTo>
                  <a:lnTo>
                    <a:pt x="1127861" y="521665"/>
                  </a:lnTo>
                  <a:lnTo>
                    <a:pt x="1041107" y="521665"/>
                  </a:lnTo>
                  <a:lnTo>
                    <a:pt x="954354" y="521665"/>
                  </a:lnTo>
                  <a:lnTo>
                    <a:pt x="867600" y="521665"/>
                  </a:lnTo>
                  <a:lnTo>
                    <a:pt x="867587" y="608025"/>
                  </a:lnTo>
                  <a:lnTo>
                    <a:pt x="867587" y="694385"/>
                  </a:lnTo>
                  <a:lnTo>
                    <a:pt x="954354" y="694385"/>
                  </a:lnTo>
                  <a:lnTo>
                    <a:pt x="954354" y="608025"/>
                  </a:lnTo>
                  <a:lnTo>
                    <a:pt x="1041107" y="608025"/>
                  </a:lnTo>
                  <a:lnTo>
                    <a:pt x="1041107" y="782015"/>
                  </a:lnTo>
                  <a:lnTo>
                    <a:pt x="1127874" y="782015"/>
                  </a:lnTo>
                  <a:close/>
                </a:path>
                <a:path w="2863215" h="1041400">
                  <a:moveTo>
                    <a:pt x="1474901" y="521665"/>
                  </a:moveTo>
                  <a:lnTo>
                    <a:pt x="1388148" y="521665"/>
                  </a:lnTo>
                  <a:lnTo>
                    <a:pt x="1388148" y="608025"/>
                  </a:lnTo>
                  <a:lnTo>
                    <a:pt x="1301381" y="608025"/>
                  </a:lnTo>
                  <a:lnTo>
                    <a:pt x="1301381" y="521665"/>
                  </a:lnTo>
                  <a:lnTo>
                    <a:pt x="1214628" y="521665"/>
                  </a:lnTo>
                  <a:lnTo>
                    <a:pt x="1214628" y="434035"/>
                  </a:lnTo>
                  <a:lnTo>
                    <a:pt x="1127861" y="434035"/>
                  </a:lnTo>
                  <a:lnTo>
                    <a:pt x="1127861" y="521665"/>
                  </a:lnTo>
                  <a:lnTo>
                    <a:pt x="1127874" y="608025"/>
                  </a:lnTo>
                  <a:lnTo>
                    <a:pt x="1214628" y="608025"/>
                  </a:lnTo>
                  <a:lnTo>
                    <a:pt x="1214628" y="694385"/>
                  </a:lnTo>
                  <a:lnTo>
                    <a:pt x="1301381" y="694385"/>
                  </a:lnTo>
                  <a:lnTo>
                    <a:pt x="1388148" y="694385"/>
                  </a:lnTo>
                  <a:lnTo>
                    <a:pt x="1388148" y="782015"/>
                  </a:lnTo>
                  <a:lnTo>
                    <a:pt x="1474901" y="782015"/>
                  </a:lnTo>
                  <a:lnTo>
                    <a:pt x="1474901" y="521665"/>
                  </a:lnTo>
                  <a:close/>
                </a:path>
                <a:path w="2863215" h="1041400">
                  <a:moveTo>
                    <a:pt x="1648421" y="782015"/>
                  </a:moveTo>
                  <a:lnTo>
                    <a:pt x="1561655" y="782015"/>
                  </a:lnTo>
                  <a:lnTo>
                    <a:pt x="1474914" y="782015"/>
                  </a:lnTo>
                  <a:lnTo>
                    <a:pt x="1474914" y="1041095"/>
                  </a:lnTo>
                  <a:lnTo>
                    <a:pt x="1561655" y="1041095"/>
                  </a:lnTo>
                  <a:lnTo>
                    <a:pt x="1561655" y="868375"/>
                  </a:lnTo>
                  <a:lnTo>
                    <a:pt x="1648421" y="868375"/>
                  </a:lnTo>
                  <a:lnTo>
                    <a:pt x="1648421" y="782015"/>
                  </a:lnTo>
                  <a:close/>
                </a:path>
                <a:path w="2863215" h="1041400">
                  <a:moveTo>
                    <a:pt x="1735175" y="868375"/>
                  </a:moveTo>
                  <a:lnTo>
                    <a:pt x="1648421" y="868375"/>
                  </a:lnTo>
                  <a:lnTo>
                    <a:pt x="1648421" y="954735"/>
                  </a:lnTo>
                  <a:lnTo>
                    <a:pt x="1735175" y="954735"/>
                  </a:lnTo>
                  <a:lnTo>
                    <a:pt x="1735175" y="868375"/>
                  </a:lnTo>
                  <a:close/>
                </a:path>
                <a:path w="2863215" h="1041400">
                  <a:moveTo>
                    <a:pt x="1821929" y="868375"/>
                  </a:moveTo>
                  <a:lnTo>
                    <a:pt x="1735188" y="868375"/>
                  </a:lnTo>
                  <a:lnTo>
                    <a:pt x="1735175" y="954735"/>
                  </a:lnTo>
                  <a:lnTo>
                    <a:pt x="1735175" y="1041095"/>
                  </a:lnTo>
                  <a:lnTo>
                    <a:pt x="1821929" y="1041095"/>
                  </a:lnTo>
                  <a:lnTo>
                    <a:pt x="1821929" y="868375"/>
                  </a:lnTo>
                  <a:close/>
                </a:path>
                <a:path w="2863215" h="1041400">
                  <a:moveTo>
                    <a:pt x="1821929" y="694385"/>
                  </a:moveTo>
                  <a:lnTo>
                    <a:pt x="1735188" y="694385"/>
                  </a:lnTo>
                  <a:lnTo>
                    <a:pt x="1735188" y="434035"/>
                  </a:lnTo>
                  <a:lnTo>
                    <a:pt x="1648421" y="434035"/>
                  </a:lnTo>
                  <a:lnTo>
                    <a:pt x="1648421" y="608025"/>
                  </a:lnTo>
                  <a:lnTo>
                    <a:pt x="1561655" y="608025"/>
                  </a:lnTo>
                  <a:lnTo>
                    <a:pt x="1561655" y="434035"/>
                  </a:lnTo>
                  <a:lnTo>
                    <a:pt x="1474901" y="434035"/>
                  </a:lnTo>
                  <a:lnTo>
                    <a:pt x="1474901" y="521665"/>
                  </a:lnTo>
                  <a:lnTo>
                    <a:pt x="1474914" y="694385"/>
                  </a:lnTo>
                  <a:lnTo>
                    <a:pt x="1561655" y="694385"/>
                  </a:lnTo>
                  <a:lnTo>
                    <a:pt x="1648421" y="694385"/>
                  </a:lnTo>
                  <a:lnTo>
                    <a:pt x="1735175" y="694385"/>
                  </a:lnTo>
                  <a:lnTo>
                    <a:pt x="1735175" y="782015"/>
                  </a:lnTo>
                  <a:lnTo>
                    <a:pt x="1821929" y="782015"/>
                  </a:lnTo>
                  <a:lnTo>
                    <a:pt x="1821929" y="694385"/>
                  </a:lnTo>
                  <a:close/>
                </a:path>
                <a:path w="2863215" h="1041400">
                  <a:moveTo>
                    <a:pt x="1908695" y="434035"/>
                  </a:moveTo>
                  <a:lnTo>
                    <a:pt x="1821929" y="434035"/>
                  </a:lnTo>
                  <a:lnTo>
                    <a:pt x="1821929" y="521665"/>
                  </a:lnTo>
                  <a:lnTo>
                    <a:pt x="1908695" y="521665"/>
                  </a:lnTo>
                  <a:lnTo>
                    <a:pt x="1908695" y="434035"/>
                  </a:lnTo>
                  <a:close/>
                </a:path>
                <a:path w="2863215" h="1041400">
                  <a:moveTo>
                    <a:pt x="1995462" y="954735"/>
                  </a:moveTo>
                  <a:lnTo>
                    <a:pt x="1908695" y="954735"/>
                  </a:lnTo>
                  <a:lnTo>
                    <a:pt x="1908695" y="1041095"/>
                  </a:lnTo>
                  <a:lnTo>
                    <a:pt x="1995462" y="1041095"/>
                  </a:lnTo>
                  <a:lnTo>
                    <a:pt x="1995462" y="954735"/>
                  </a:lnTo>
                  <a:close/>
                </a:path>
                <a:path w="2863215" h="1041400">
                  <a:moveTo>
                    <a:pt x="2082203" y="434035"/>
                  </a:moveTo>
                  <a:lnTo>
                    <a:pt x="1995462" y="434035"/>
                  </a:lnTo>
                  <a:lnTo>
                    <a:pt x="1995462" y="521665"/>
                  </a:lnTo>
                  <a:lnTo>
                    <a:pt x="2082203" y="521665"/>
                  </a:lnTo>
                  <a:lnTo>
                    <a:pt x="2082203" y="434035"/>
                  </a:lnTo>
                  <a:close/>
                </a:path>
                <a:path w="2863215" h="1041400">
                  <a:moveTo>
                    <a:pt x="2082215" y="694385"/>
                  </a:moveTo>
                  <a:lnTo>
                    <a:pt x="1995462" y="694385"/>
                  </a:lnTo>
                  <a:lnTo>
                    <a:pt x="1908695" y="694385"/>
                  </a:lnTo>
                  <a:lnTo>
                    <a:pt x="1908695" y="782015"/>
                  </a:lnTo>
                  <a:lnTo>
                    <a:pt x="1821929" y="782015"/>
                  </a:lnTo>
                  <a:lnTo>
                    <a:pt x="1821929" y="868375"/>
                  </a:lnTo>
                  <a:lnTo>
                    <a:pt x="1908695" y="868375"/>
                  </a:lnTo>
                  <a:lnTo>
                    <a:pt x="1995462" y="868375"/>
                  </a:lnTo>
                  <a:lnTo>
                    <a:pt x="2082203" y="868375"/>
                  </a:lnTo>
                  <a:lnTo>
                    <a:pt x="2082215" y="694385"/>
                  </a:lnTo>
                  <a:close/>
                </a:path>
                <a:path w="2863215" h="1041400">
                  <a:moveTo>
                    <a:pt x="2082215" y="347027"/>
                  </a:moveTo>
                  <a:lnTo>
                    <a:pt x="2082203" y="173507"/>
                  </a:lnTo>
                  <a:lnTo>
                    <a:pt x="1995462" y="173507"/>
                  </a:lnTo>
                  <a:lnTo>
                    <a:pt x="1995462" y="0"/>
                  </a:lnTo>
                  <a:lnTo>
                    <a:pt x="1908695" y="0"/>
                  </a:lnTo>
                  <a:lnTo>
                    <a:pt x="1908695" y="347027"/>
                  </a:lnTo>
                  <a:lnTo>
                    <a:pt x="1995462" y="347027"/>
                  </a:lnTo>
                  <a:lnTo>
                    <a:pt x="2082215" y="347027"/>
                  </a:lnTo>
                  <a:close/>
                </a:path>
                <a:path w="2863215" h="1041400">
                  <a:moveTo>
                    <a:pt x="2429243" y="434035"/>
                  </a:moveTo>
                  <a:lnTo>
                    <a:pt x="2342489" y="434035"/>
                  </a:lnTo>
                  <a:lnTo>
                    <a:pt x="2255736" y="434035"/>
                  </a:lnTo>
                  <a:lnTo>
                    <a:pt x="2168969" y="434035"/>
                  </a:lnTo>
                  <a:lnTo>
                    <a:pt x="2082215" y="434035"/>
                  </a:lnTo>
                  <a:lnTo>
                    <a:pt x="2082203" y="521665"/>
                  </a:lnTo>
                  <a:lnTo>
                    <a:pt x="2082203" y="608025"/>
                  </a:lnTo>
                  <a:lnTo>
                    <a:pt x="2168969" y="608025"/>
                  </a:lnTo>
                  <a:lnTo>
                    <a:pt x="2255736" y="608025"/>
                  </a:lnTo>
                  <a:lnTo>
                    <a:pt x="2255736" y="521665"/>
                  </a:lnTo>
                  <a:lnTo>
                    <a:pt x="2342489" y="521665"/>
                  </a:lnTo>
                  <a:lnTo>
                    <a:pt x="2429243" y="521665"/>
                  </a:lnTo>
                  <a:lnTo>
                    <a:pt x="2429243" y="434035"/>
                  </a:lnTo>
                  <a:close/>
                </a:path>
                <a:path w="2863215" h="1041400">
                  <a:moveTo>
                    <a:pt x="2516009" y="694385"/>
                  </a:moveTo>
                  <a:lnTo>
                    <a:pt x="2429243" y="694385"/>
                  </a:lnTo>
                  <a:lnTo>
                    <a:pt x="2429243" y="608025"/>
                  </a:lnTo>
                  <a:lnTo>
                    <a:pt x="2342489" y="608025"/>
                  </a:lnTo>
                  <a:lnTo>
                    <a:pt x="2342489" y="782015"/>
                  </a:lnTo>
                  <a:lnTo>
                    <a:pt x="2429243" y="782015"/>
                  </a:lnTo>
                  <a:lnTo>
                    <a:pt x="2516009" y="782015"/>
                  </a:lnTo>
                  <a:lnTo>
                    <a:pt x="2516009" y="694385"/>
                  </a:lnTo>
                  <a:close/>
                </a:path>
                <a:path w="2863215" h="1041400">
                  <a:moveTo>
                    <a:pt x="2516009" y="86753"/>
                  </a:moveTo>
                  <a:lnTo>
                    <a:pt x="2429243" y="86753"/>
                  </a:lnTo>
                  <a:lnTo>
                    <a:pt x="2429243" y="173507"/>
                  </a:lnTo>
                  <a:lnTo>
                    <a:pt x="2342489" y="173507"/>
                  </a:lnTo>
                  <a:lnTo>
                    <a:pt x="2342489" y="260261"/>
                  </a:lnTo>
                  <a:lnTo>
                    <a:pt x="2255736" y="260261"/>
                  </a:lnTo>
                  <a:lnTo>
                    <a:pt x="2255736" y="173507"/>
                  </a:lnTo>
                  <a:lnTo>
                    <a:pt x="2168969" y="173507"/>
                  </a:lnTo>
                  <a:lnTo>
                    <a:pt x="2168969" y="347027"/>
                  </a:lnTo>
                  <a:lnTo>
                    <a:pt x="2255736" y="347027"/>
                  </a:lnTo>
                  <a:lnTo>
                    <a:pt x="2255736" y="433781"/>
                  </a:lnTo>
                  <a:lnTo>
                    <a:pt x="2342489" y="433781"/>
                  </a:lnTo>
                  <a:lnTo>
                    <a:pt x="2342489" y="347027"/>
                  </a:lnTo>
                  <a:lnTo>
                    <a:pt x="2429243" y="347027"/>
                  </a:lnTo>
                  <a:lnTo>
                    <a:pt x="2429243" y="433781"/>
                  </a:lnTo>
                  <a:lnTo>
                    <a:pt x="2516009" y="433781"/>
                  </a:lnTo>
                  <a:lnTo>
                    <a:pt x="2516009" y="86753"/>
                  </a:lnTo>
                  <a:close/>
                </a:path>
                <a:path w="2863215" h="1041400">
                  <a:moveTo>
                    <a:pt x="2602763" y="954735"/>
                  </a:moveTo>
                  <a:lnTo>
                    <a:pt x="2516009" y="954735"/>
                  </a:lnTo>
                  <a:lnTo>
                    <a:pt x="2429243" y="954735"/>
                  </a:lnTo>
                  <a:lnTo>
                    <a:pt x="2342489" y="954735"/>
                  </a:lnTo>
                  <a:lnTo>
                    <a:pt x="2342489" y="782015"/>
                  </a:lnTo>
                  <a:lnTo>
                    <a:pt x="2255736" y="782015"/>
                  </a:lnTo>
                  <a:lnTo>
                    <a:pt x="2255736" y="868375"/>
                  </a:lnTo>
                  <a:lnTo>
                    <a:pt x="2255736" y="954735"/>
                  </a:lnTo>
                  <a:lnTo>
                    <a:pt x="2168969" y="954735"/>
                  </a:lnTo>
                  <a:lnTo>
                    <a:pt x="2168969" y="868375"/>
                  </a:lnTo>
                  <a:lnTo>
                    <a:pt x="2255736" y="868375"/>
                  </a:lnTo>
                  <a:lnTo>
                    <a:pt x="2255736" y="782015"/>
                  </a:lnTo>
                  <a:lnTo>
                    <a:pt x="2168969" y="782015"/>
                  </a:lnTo>
                  <a:lnTo>
                    <a:pt x="2082215" y="782015"/>
                  </a:lnTo>
                  <a:lnTo>
                    <a:pt x="2082203" y="868375"/>
                  </a:lnTo>
                  <a:lnTo>
                    <a:pt x="2082203" y="1041095"/>
                  </a:lnTo>
                  <a:lnTo>
                    <a:pt x="2168969" y="1041095"/>
                  </a:lnTo>
                  <a:lnTo>
                    <a:pt x="2255736" y="1041095"/>
                  </a:lnTo>
                  <a:lnTo>
                    <a:pt x="2342489" y="1041095"/>
                  </a:lnTo>
                  <a:lnTo>
                    <a:pt x="2429243" y="1041095"/>
                  </a:lnTo>
                  <a:lnTo>
                    <a:pt x="2516009" y="1041095"/>
                  </a:lnTo>
                  <a:lnTo>
                    <a:pt x="2602763" y="1041095"/>
                  </a:lnTo>
                  <a:lnTo>
                    <a:pt x="2602763" y="954735"/>
                  </a:lnTo>
                  <a:close/>
                </a:path>
                <a:path w="2863215" h="1041400">
                  <a:moveTo>
                    <a:pt x="2689529" y="347027"/>
                  </a:moveTo>
                  <a:lnTo>
                    <a:pt x="2602763" y="347027"/>
                  </a:lnTo>
                  <a:lnTo>
                    <a:pt x="2602763" y="433781"/>
                  </a:lnTo>
                  <a:lnTo>
                    <a:pt x="2689529" y="433781"/>
                  </a:lnTo>
                  <a:lnTo>
                    <a:pt x="2689529" y="347027"/>
                  </a:lnTo>
                  <a:close/>
                </a:path>
                <a:path w="2863215" h="1041400">
                  <a:moveTo>
                    <a:pt x="2863050" y="782015"/>
                  </a:moveTo>
                  <a:lnTo>
                    <a:pt x="2776283" y="782015"/>
                  </a:lnTo>
                  <a:lnTo>
                    <a:pt x="2689529" y="782015"/>
                  </a:lnTo>
                  <a:lnTo>
                    <a:pt x="2689529" y="694385"/>
                  </a:lnTo>
                  <a:lnTo>
                    <a:pt x="2776283" y="694385"/>
                  </a:lnTo>
                  <a:lnTo>
                    <a:pt x="2776283" y="608025"/>
                  </a:lnTo>
                  <a:lnTo>
                    <a:pt x="2689529" y="608025"/>
                  </a:lnTo>
                  <a:lnTo>
                    <a:pt x="2689529" y="434035"/>
                  </a:lnTo>
                  <a:lnTo>
                    <a:pt x="2602763" y="434035"/>
                  </a:lnTo>
                  <a:lnTo>
                    <a:pt x="2516009" y="434035"/>
                  </a:lnTo>
                  <a:lnTo>
                    <a:pt x="2516009" y="521665"/>
                  </a:lnTo>
                  <a:lnTo>
                    <a:pt x="2429243" y="521665"/>
                  </a:lnTo>
                  <a:lnTo>
                    <a:pt x="2429243" y="608025"/>
                  </a:lnTo>
                  <a:lnTo>
                    <a:pt x="2516009" y="608025"/>
                  </a:lnTo>
                  <a:lnTo>
                    <a:pt x="2516009" y="694385"/>
                  </a:lnTo>
                  <a:lnTo>
                    <a:pt x="2602763" y="694385"/>
                  </a:lnTo>
                  <a:lnTo>
                    <a:pt x="2602763" y="608025"/>
                  </a:lnTo>
                  <a:lnTo>
                    <a:pt x="2689517" y="608025"/>
                  </a:lnTo>
                  <a:lnTo>
                    <a:pt x="2689517" y="694385"/>
                  </a:lnTo>
                  <a:lnTo>
                    <a:pt x="2602763" y="694385"/>
                  </a:lnTo>
                  <a:lnTo>
                    <a:pt x="2602763" y="782015"/>
                  </a:lnTo>
                  <a:lnTo>
                    <a:pt x="2689517" y="782015"/>
                  </a:lnTo>
                  <a:lnTo>
                    <a:pt x="2689517" y="868375"/>
                  </a:lnTo>
                  <a:lnTo>
                    <a:pt x="2602763" y="868375"/>
                  </a:lnTo>
                  <a:lnTo>
                    <a:pt x="2602763" y="954735"/>
                  </a:lnTo>
                  <a:lnTo>
                    <a:pt x="2689517" y="954735"/>
                  </a:lnTo>
                  <a:lnTo>
                    <a:pt x="2689517" y="1041095"/>
                  </a:lnTo>
                  <a:lnTo>
                    <a:pt x="2776283" y="1041095"/>
                  </a:lnTo>
                  <a:lnTo>
                    <a:pt x="2776283" y="954735"/>
                  </a:lnTo>
                  <a:lnTo>
                    <a:pt x="2689529" y="954735"/>
                  </a:lnTo>
                  <a:lnTo>
                    <a:pt x="2689529" y="868375"/>
                  </a:lnTo>
                  <a:lnTo>
                    <a:pt x="2776283" y="868375"/>
                  </a:lnTo>
                  <a:lnTo>
                    <a:pt x="2776283" y="954735"/>
                  </a:lnTo>
                  <a:lnTo>
                    <a:pt x="2863050" y="954735"/>
                  </a:lnTo>
                  <a:lnTo>
                    <a:pt x="2863050" y="782015"/>
                  </a:lnTo>
                  <a:close/>
                </a:path>
                <a:path w="2863215" h="1041400">
                  <a:moveTo>
                    <a:pt x="2863050" y="434035"/>
                  </a:moveTo>
                  <a:lnTo>
                    <a:pt x="2776283" y="434035"/>
                  </a:lnTo>
                  <a:lnTo>
                    <a:pt x="2776283" y="521665"/>
                  </a:lnTo>
                  <a:lnTo>
                    <a:pt x="2863050" y="521665"/>
                  </a:lnTo>
                  <a:lnTo>
                    <a:pt x="2863050" y="434035"/>
                  </a:lnTo>
                  <a:close/>
                </a:path>
                <a:path w="2863215" h="1041400">
                  <a:moveTo>
                    <a:pt x="2863050" y="347027"/>
                  </a:moveTo>
                  <a:lnTo>
                    <a:pt x="2776283" y="347027"/>
                  </a:lnTo>
                  <a:lnTo>
                    <a:pt x="2776283" y="433781"/>
                  </a:lnTo>
                  <a:lnTo>
                    <a:pt x="2863050" y="433781"/>
                  </a:lnTo>
                  <a:lnTo>
                    <a:pt x="2863050" y="347027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7" name="object 215">
              <a:extLst>
                <a:ext uri="{FF2B5EF4-FFF2-40B4-BE49-F238E27FC236}">
                  <a16:creationId xmlns:a16="http://schemas.microsoft.com/office/drawing/2014/main" id="{579BF923-3CD2-41E7-AD2C-7DA42101A7CF}"/>
                </a:ext>
              </a:extLst>
            </p:cNvPr>
            <p:cNvSpPr/>
            <p:nvPr/>
          </p:nvSpPr>
          <p:spPr>
            <a:xfrm>
              <a:off x="16314293" y="16879020"/>
              <a:ext cx="2863215" cy="1040765"/>
            </a:xfrm>
            <a:custGeom>
              <a:avLst/>
              <a:gdLst/>
              <a:ahLst/>
              <a:cxnLst/>
              <a:rect l="l" t="t" r="r" b="b"/>
              <a:pathLst>
                <a:path w="2863215" h="1040765">
                  <a:moveTo>
                    <a:pt x="86766" y="866851"/>
                  </a:moveTo>
                  <a:lnTo>
                    <a:pt x="0" y="866851"/>
                  </a:lnTo>
                  <a:lnTo>
                    <a:pt x="0" y="1040371"/>
                  </a:lnTo>
                  <a:lnTo>
                    <a:pt x="86766" y="1040371"/>
                  </a:lnTo>
                  <a:lnTo>
                    <a:pt x="86766" y="866851"/>
                  </a:lnTo>
                  <a:close/>
                </a:path>
                <a:path w="2863215" h="1040765">
                  <a:moveTo>
                    <a:pt x="86766" y="606590"/>
                  </a:moveTo>
                  <a:lnTo>
                    <a:pt x="0" y="606590"/>
                  </a:lnTo>
                  <a:lnTo>
                    <a:pt x="0" y="693343"/>
                  </a:lnTo>
                  <a:lnTo>
                    <a:pt x="86766" y="693343"/>
                  </a:lnTo>
                  <a:lnTo>
                    <a:pt x="86766" y="606590"/>
                  </a:lnTo>
                  <a:close/>
                </a:path>
                <a:path w="2863215" h="1040765">
                  <a:moveTo>
                    <a:pt x="173520" y="693343"/>
                  </a:moveTo>
                  <a:lnTo>
                    <a:pt x="86766" y="693343"/>
                  </a:lnTo>
                  <a:lnTo>
                    <a:pt x="86766" y="780097"/>
                  </a:lnTo>
                  <a:lnTo>
                    <a:pt x="173520" y="780097"/>
                  </a:lnTo>
                  <a:lnTo>
                    <a:pt x="173520" y="693343"/>
                  </a:lnTo>
                  <a:close/>
                </a:path>
                <a:path w="2863215" h="1040765">
                  <a:moveTo>
                    <a:pt x="173520" y="173990"/>
                  </a:moveTo>
                  <a:lnTo>
                    <a:pt x="86766" y="173990"/>
                  </a:lnTo>
                  <a:lnTo>
                    <a:pt x="86766" y="433070"/>
                  </a:lnTo>
                  <a:lnTo>
                    <a:pt x="86766" y="606590"/>
                  </a:lnTo>
                  <a:lnTo>
                    <a:pt x="173520" y="606590"/>
                  </a:lnTo>
                  <a:lnTo>
                    <a:pt x="173520" y="433070"/>
                  </a:lnTo>
                  <a:lnTo>
                    <a:pt x="173520" y="173990"/>
                  </a:lnTo>
                  <a:close/>
                </a:path>
                <a:path w="2863215" h="1040765">
                  <a:moveTo>
                    <a:pt x="347040" y="346710"/>
                  </a:moveTo>
                  <a:lnTo>
                    <a:pt x="260273" y="346710"/>
                  </a:lnTo>
                  <a:lnTo>
                    <a:pt x="260273" y="433070"/>
                  </a:lnTo>
                  <a:lnTo>
                    <a:pt x="347040" y="433070"/>
                  </a:lnTo>
                  <a:lnTo>
                    <a:pt x="347040" y="346710"/>
                  </a:lnTo>
                  <a:close/>
                </a:path>
                <a:path w="2863215" h="1040765">
                  <a:moveTo>
                    <a:pt x="433793" y="433070"/>
                  </a:moveTo>
                  <a:lnTo>
                    <a:pt x="347040" y="433070"/>
                  </a:lnTo>
                  <a:lnTo>
                    <a:pt x="347040" y="519823"/>
                  </a:lnTo>
                  <a:lnTo>
                    <a:pt x="433793" y="519823"/>
                  </a:lnTo>
                  <a:lnTo>
                    <a:pt x="433793" y="433070"/>
                  </a:lnTo>
                  <a:close/>
                </a:path>
                <a:path w="2863215" h="1040765">
                  <a:moveTo>
                    <a:pt x="607314" y="693343"/>
                  </a:moveTo>
                  <a:lnTo>
                    <a:pt x="520560" y="693343"/>
                  </a:lnTo>
                  <a:lnTo>
                    <a:pt x="520560" y="606590"/>
                  </a:lnTo>
                  <a:lnTo>
                    <a:pt x="520547" y="519823"/>
                  </a:lnTo>
                  <a:lnTo>
                    <a:pt x="433793" y="519823"/>
                  </a:lnTo>
                  <a:lnTo>
                    <a:pt x="433793" y="606590"/>
                  </a:lnTo>
                  <a:lnTo>
                    <a:pt x="433793" y="693343"/>
                  </a:lnTo>
                  <a:lnTo>
                    <a:pt x="520547" y="693343"/>
                  </a:lnTo>
                  <a:lnTo>
                    <a:pt x="520547" y="780097"/>
                  </a:lnTo>
                  <a:lnTo>
                    <a:pt x="433793" y="780097"/>
                  </a:lnTo>
                  <a:lnTo>
                    <a:pt x="433793" y="693343"/>
                  </a:lnTo>
                  <a:lnTo>
                    <a:pt x="347040" y="693343"/>
                  </a:lnTo>
                  <a:lnTo>
                    <a:pt x="260286" y="693343"/>
                  </a:lnTo>
                  <a:lnTo>
                    <a:pt x="260286" y="606590"/>
                  </a:lnTo>
                  <a:lnTo>
                    <a:pt x="347040" y="606590"/>
                  </a:lnTo>
                  <a:lnTo>
                    <a:pt x="347040" y="519823"/>
                  </a:lnTo>
                  <a:lnTo>
                    <a:pt x="260273" y="519823"/>
                  </a:lnTo>
                  <a:lnTo>
                    <a:pt x="260273" y="606590"/>
                  </a:lnTo>
                  <a:lnTo>
                    <a:pt x="173520" y="606590"/>
                  </a:lnTo>
                  <a:lnTo>
                    <a:pt x="173520" y="693343"/>
                  </a:lnTo>
                  <a:lnTo>
                    <a:pt x="260273" y="693343"/>
                  </a:lnTo>
                  <a:lnTo>
                    <a:pt x="260273" y="1040371"/>
                  </a:lnTo>
                  <a:lnTo>
                    <a:pt x="347040" y="1040371"/>
                  </a:lnTo>
                  <a:lnTo>
                    <a:pt x="433793" y="1040371"/>
                  </a:lnTo>
                  <a:lnTo>
                    <a:pt x="433793" y="953617"/>
                  </a:lnTo>
                  <a:lnTo>
                    <a:pt x="347040" y="953617"/>
                  </a:lnTo>
                  <a:lnTo>
                    <a:pt x="347040" y="866851"/>
                  </a:lnTo>
                  <a:lnTo>
                    <a:pt x="433793" y="866851"/>
                  </a:lnTo>
                  <a:lnTo>
                    <a:pt x="520547" y="866851"/>
                  </a:lnTo>
                  <a:lnTo>
                    <a:pt x="520547" y="953617"/>
                  </a:lnTo>
                  <a:lnTo>
                    <a:pt x="607314" y="953617"/>
                  </a:lnTo>
                  <a:lnTo>
                    <a:pt x="607314" y="866851"/>
                  </a:lnTo>
                  <a:lnTo>
                    <a:pt x="520560" y="866851"/>
                  </a:lnTo>
                  <a:lnTo>
                    <a:pt x="520560" y="780097"/>
                  </a:lnTo>
                  <a:lnTo>
                    <a:pt x="607314" y="780097"/>
                  </a:lnTo>
                  <a:lnTo>
                    <a:pt x="607314" y="693343"/>
                  </a:lnTo>
                  <a:close/>
                </a:path>
                <a:path w="2863215" h="1040765">
                  <a:moveTo>
                    <a:pt x="607314" y="346710"/>
                  </a:moveTo>
                  <a:lnTo>
                    <a:pt x="520547" y="346710"/>
                  </a:lnTo>
                  <a:lnTo>
                    <a:pt x="520547" y="433070"/>
                  </a:lnTo>
                  <a:lnTo>
                    <a:pt x="607314" y="433070"/>
                  </a:lnTo>
                  <a:lnTo>
                    <a:pt x="607314" y="346710"/>
                  </a:lnTo>
                  <a:close/>
                </a:path>
                <a:path w="2863215" h="1040765">
                  <a:moveTo>
                    <a:pt x="694067" y="953617"/>
                  </a:moveTo>
                  <a:lnTo>
                    <a:pt x="607314" y="953617"/>
                  </a:lnTo>
                  <a:lnTo>
                    <a:pt x="607314" y="1040371"/>
                  </a:lnTo>
                  <a:lnTo>
                    <a:pt x="694067" y="1040371"/>
                  </a:lnTo>
                  <a:lnTo>
                    <a:pt x="694067" y="953617"/>
                  </a:lnTo>
                  <a:close/>
                </a:path>
                <a:path w="2863215" h="1040765">
                  <a:moveTo>
                    <a:pt x="954354" y="693343"/>
                  </a:moveTo>
                  <a:lnTo>
                    <a:pt x="867600" y="693343"/>
                  </a:lnTo>
                  <a:lnTo>
                    <a:pt x="867600" y="606590"/>
                  </a:lnTo>
                  <a:lnTo>
                    <a:pt x="780834" y="606590"/>
                  </a:lnTo>
                  <a:lnTo>
                    <a:pt x="780834" y="433070"/>
                  </a:lnTo>
                  <a:lnTo>
                    <a:pt x="780834" y="0"/>
                  </a:lnTo>
                  <a:lnTo>
                    <a:pt x="694067" y="0"/>
                  </a:lnTo>
                  <a:lnTo>
                    <a:pt x="694067" y="433070"/>
                  </a:lnTo>
                  <a:lnTo>
                    <a:pt x="607314" y="433070"/>
                  </a:lnTo>
                  <a:lnTo>
                    <a:pt x="607314" y="519823"/>
                  </a:lnTo>
                  <a:lnTo>
                    <a:pt x="520560" y="519823"/>
                  </a:lnTo>
                  <a:lnTo>
                    <a:pt x="520560" y="606590"/>
                  </a:lnTo>
                  <a:lnTo>
                    <a:pt x="607314" y="606590"/>
                  </a:lnTo>
                  <a:lnTo>
                    <a:pt x="607314" y="693343"/>
                  </a:lnTo>
                  <a:lnTo>
                    <a:pt x="694067" y="693343"/>
                  </a:lnTo>
                  <a:lnTo>
                    <a:pt x="780834" y="693343"/>
                  </a:lnTo>
                  <a:lnTo>
                    <a:pt x="867587" y="693343"/>
                  </a:lnTo>
                  <a:lnTo>
                    <a:pt x="867587" y="780097"/>
                  </a:lnTo>
                  <a:lnTo>
                    <a:pt x="780834" y="780097"/>
                  </a:lnTo>
                  <a:lnTo>
                    <a:pt x="780834" y="866851"/>
                  </a:lnTo>
                  <a:lnTo>
                    <a:pt x="867587" y="866851"/>
                  </a:lnTo>
                  <a:lnTo>
                    <a:pt x="867587" y="953617"/>
                  </a:lnTo>
                  <a:lnTo>
                    <a:pt x="954354" y="953617"/>
                  </a:lnTo>
                  <a:lnTo>
                    <a:pt x="954354" y="866851"/>
                  </a:lnTo>
                  <a:lnTo>
                    <a:pt x="867600" y="866851"/>
                  </a:lnTo>
                  <a:lnTo>
                    <a:pt x="867600" y="780097"/>
                  </a:lnTo>
                  <a:lnTo>
                    <a:pt x="954354" y="780097"/>
                  </a:lnTo>
                  <a:lnTo>
                    <a:pt x="954354" y="693343"/>
                  </a:lnTo>
                  <a:close/>
                </a:path>
                <a:path w="2863215" h="1040765">
                  <a:moveTo>
                    <a:pt x="1301381" y="866851"/>
                  </a:moveTo>
                  <a:lnTo>
                    <a:pt x="1214628" y="866851"/>
                  </a:lnTo>
                  <a:lnTo>
                    <a:pt x="1127874" y="866851"/>
                  </a:lnTo>
                  <a:lnTo>
                    <a:pt x="1127874" y="1040371"/>
                  </a:lnTo>
                  <a:lnTo>
                    <a:pt x="1214628" y="1040371"/>
                  </a:lnTo>
                  <a:lnTo>
                    <a:pt x="1214628" y="953617"/>
                  </a:lnTo>
                  <a:lnTo>
                    <a:pt x="1301381" y="953617"/>
                  </a:lnTo>
                  <a:lnTo>
                    <a:pt x="1301381" y="866851"/>
                  </a:lnTo>
                  <a:close/>
                </a:path>
                <a:path w="2863215" h="1040765">
                  <a:moveTo>
                    <a:pt x="1301381" y="519823"/>
                  </a:moveTo>
                  <a:lnTo>
                    <a:pt x="1214628" y="519823"/>
                  </a:lnTo>
                  <a:lnTo>
                    <a:pt x="1214628" y="433070"/>
                  </a:lnTo>
                  <a:lnTo>
                    <a:pt x="1127861" y="433070"/>
                  </a:lnTo>
                  <a:lnTo>
                    <a:pt x="1127861" y="519823"/>
                  </a:lnTo>
                  <a:lnTo>
                    <a:pt x="1041107" y="519823"/>
                  </a:lnTo>
                  <a:lnTo>
                    <a:pt x="954354" y="519823"/>
                  </a:lnTo>
                  <a:lnTo>
                    <a:pt x="954354" y="606590"/>
                  </a:lnTo>
                  <a:lnTo>
                    <a:pt x="954354" y="693343"/>
                  </a:lnTo>
                  <a:lnTo>
                    <a:pt x="1041107" y="693343"/>
                  </a:lnTo>
                  <a:lnTo>
                    <a:pt x="1041107" y="953617"/>
                  </a:lnTo>
                  <a:lnTo>
                    <a:pt x="954354" y="953617"/>
                  </a:lnTo>
                  <a:lnTo>
                    <a:pt x="954354" y="1040371"/>
                  </a:lnTo>
                  <a:lnTo>
                    <a:pt x="1041107" y="1040371"/>
                  </a:lnTo>
                  <a:lnTo>
                    <a:pt x="1127861" y="1040371"/>
                  </a:lnTo>
                  <a:lnTo>
                    <a:pt x="1127874" y="606590"/>
                  </a:lnTo>
                  <a:lnTo>
                    <a:pt x="1214628" y="606590"/>
                  </a:lnTo>
                  <a:lnTo>
                    <a:pt x="1214628" y="693343"/>
                  </a:lnTo>
                  <a:lnTo>
                    <a:pt x="1301381" y="693343"/>
                  </a:lnTo>
                  <a:lnTo>
                    <a:pt x="1301381" y="606590"/>
                  </a:lnTo>
                  <a:lnTo>
                    <a:pt x="1301381" y="519823"/>
                  </a:lnTo>
                  <a:close/>
                </a:path>
                <a:path w="2863215" h="1040765">
                  <a:moveTo>
                    <a:pt x="1388148" y="780097"/>
                  </a:moveTo>
                  <a:lnTo>
                    <a:pt x="1301381" y="780097"/>
                  </a:lnTo>
                  <a:lnTo>
                    <a:pt x="1301381" y="866851"/>
                  </a:lnTo>
                  <a:lnTo>
                    <a:pt x="1388148" y="866851"/>
                  </a:lnTo>
                  <a:lnTo>
                    <a:pt x="1388148" y="780097"/>
                  </a:lnTo>
                  <a:close/>
                </a:path>
                <a:path w="2863215" h="1040765">
                  <a:moveTo>
                    <a:pt x="1474914" y="953617"/>
                  </a:moveTo>
                  <a:lnTo>
                    <a:pt x="1388148" y="953617"/>
                  </a:lnTo>
                  <a:lnTo>
                    <a:pt x="1388148" y="1040371"/>
                  </a:lnTo>
                  <a:lnTo>
                    <a:pt x="1474914" y="1040371"/>
                  </a:lnTo>
                  <a:lnTo>
                    <a:pt x="1474914" y="953617"/>
                  </a:lnTo>
                  <a:close/>
                </a:path>
                <a:path w="2863215" h="1040765">
                  <a:moveTo>
                    <a:pt x="1648421" y="693343"/>
                  </a:moveTo>
                  <a:lnTo>
                    <a:pt x="1561655" y="693343"/>
                  </a:lnTo>
                  <a:lnTo>
                    <a:pt x="1561655" y="780097"/>
                  </a:lnTo>
                  <a:lnTo>
                    <a:pt x="1648421" y="780097"/>
                  </a:lnTo>
                  <a:lnTo>
                    <a:pt x="1648421" y="693343"/>
                  </a:lnTo>
                  <a:close/>
                </a:path>
                <a:path w="2863215" h="1040765">
                  <a:moveTo>
                    <a:pt x="1735188" y="780097"/>
                  </a:moveTo>
                  <a:lnTo>
                    <a:pt x="1648421" y="780097"/>
                  </a:lnTo>
                  <a:lnTo>
                    <a:pt x="1648421" y="866851"/>
                  </a:lnTo>
                  <a:lnTo>
                    <a:pt x="1561655" y="866851"/>
                  </a:lnTo>
                  <a:lnTo>
                    <a:pt x="1561655" y="1040371"/>
                  </a:lnTo>
                  <a:lnTo>
                    <a:pt x="1648421" y="1040371"/>
                  </a:lnTo>
                  <a:lnTo>
                    <a:pt x="1735175" y="1040371"/>
                  </a:lnTo>
                  <a:lnTo>
                    <a:pt x="1735188" y="780097"/>
                  </a:lnTo>
                  <a:close/>
                </a:path>
                <a:path w="2863215" h="1040765">
                  <a:moveTo>
                    <a:pt x="1821929" y="953617"/>
                  </a:moveTo>
                  <a:lnTo>
                    <a:pt x="1735188" y="953617"/>
                  </a:lnTo>
                  <a:lnTo>
                    <a:pt x="1735188" y="1040371"/>
                  </a:lnTo>
                  <a:lnTo>
                    <a:pt x="1821929" y="1040371"/>
                  </a:lnTo>
                  <a:lnTo>
                    <a:pt x="1821929" y="953617"/>
                  </a:lnTo>
                  <a:close/>
                </a:path>
                <a:path w="2863215" h="1040765">
                  <a:moveTo>
                    <a:pt x="1821929" y="433070"/>
                  </a:moveTo>
                  <a:lnTo>
                    <a:pt x="1735175" y="433070"/>
                  </a:lnTo>
                  <a:lnTo>
                    <a:pt x="1735175" y="519823"/>
                  </a:lnTo>
                  <a:lnTo>
                    <a:pt x="1648421" y="519823"/>
                  </a:lnTo>
                  <a:lnTo>
                    <a:pt x="1561655" y="519823"/>
                  </a:lnTo>
                  <a:lnTo>
                    <a:pt x="1561655" y="433070"/>
                  </a:lnTo>
                  <a:lnTo>
                    <a:pt x="1474901" y="433070"/>
                  </a:lnTo>
                  <a:lnTo>
                    <a:pt x="1474901" y="606590"/>
                  </a:lnTo>
                  <a:lnTo>
                    <a:pt x="1388148" y="606590"/>
                  </a:lnTo>
                  <a:lnTo>
                    <a:pt x="1388148" y="693343"/>
                  </a:lnTo>
                  <a:lnTo>
                    <a:pt x="1474914" y="693343"/>
                  </a:lnTo>
                  <a:lnTo>
                    <a:pt x="1474914" y="606590"/>
                  </a:lnTo>
                  <a:lnTo>
                    <a:pt x="1561655" y="606590"/>
                  </a:lnTo>
                  <a:lnTo>
                    <a:pt x="1648421" y="606590"/>
                  </a:lnTo>
                  <a:lnTo>
                    <a:pt x="1648421" y="693343"/>
                  </a:lnTo>
                  <a:lnTo>
                    <a:pt x="1735188" y="693343"/>
                  </a:lnTo>
                  <a:lnTo>
                    <a:pt x="1735188" y="606590"/>
                  </a:lnTo>
                  <a:lnTo>
                    <a:pt x="1821929" y="606590"/>
                  </a:lnTo>
                  <a:lnTo>
                    <a:pt x="1821929" y="433070"/>
                  </a:lnTo>
                  <a:close/>
                </a:path>
                <a:path w="2863215" h="1040765">
                  <a:moveTo>
                    <a:pt x="2255736" y="433070"/>
                  </a:moveTo>
                  <a:lnTo>
                    <a:pt x="2168969" y="433070"/>
                  </a:lnTo>
                  <a:lnTo>
                    <a:pt x="2082203" y="433070"/>
                  </a:lnTo>
                  <a:lnTo>
                    <a:pt x="2082203" y="519823"/>
                  </a:lnTo>
                  <a:lnTo>
                    <a:pt x="1995462" y="519823"/>
                  </a:lnTo>
                  <a:lnTo>
                    <a:pt x="1995462" y="606590"/>
                  </a:lnTo>
                  <a:lnTo>
                    <a:pt x="1995462" y="693343"/>
                  </a:lnTo>
                  <a:lnTo>
                    <a:pt x="2082203" y="693343"/>
                  </a:lnTo>
                  <a:lnTo>
                    <a:pt x="2082215" y="866851"/>
                  </a:lnTo>
                  <a:lnTo>
                    <a:pt x="2168969" y="866851"/>
                  </a:lnTo>
                  <a:lnTo>
                    <a:pt x="2168969" y="693343"/>
                  </a:lnTo>
                  <a:lnTo>
                    <a:pt x="2082215" y="693343"/>
                  </a:lnTo>
                  <a:lnTo>
                    <a:pt x="2082215" y="606590"/>
                  </a:lnTo>
                  <a:lnTo>
                    <a:pt x="2168969" y="606590"/>
                  </a:lnTo>
                  <a:lnTo>
                    <a:pt x="2168969" y="519823"/>
                  </a:lnTo>
                  <a:lnTo>
                    <a:pt x="2255736" y="519823"/>
                  </a:lnTo>
                  <a:lnTo>
                    <a:pt x="2255736" y="433070"/>
                  </a:lnTo>
                  <a:close/>
                </a:path>
                <a:path w="2863215" h="1040765">
                  <a:moveTo>
                    <a:pt x="2342489" y="693343"/>
                  </a:moveTo>
                  <a:lnTo>
                    <a:pt x="2255736" y="693343"/>
                  </a:lnTo>
                  <a:lnTo>
                    <a:pt x="2255736" y="780097"/>
                  </a:lnTo>
                  <a:lnTo>
                    <a:pt x="2342489" y="780097"/>
                  </a:lnTo>
                  <a:lnTo>
                    <a:pt x="2342489" y="693343"/>
                  </a:lnTo>
                  <a:close/>
                </a:path>
                <a:path w="2863215" h="1040765">
                  <a:moveTo>
                    <a:pt x="2429243" y="780097"/>
                  </a:moveTo>
                  <a:lnTo>
                    <a:pt x="2342489" y="780097"/>
                  </a:lnTo>
                  <a:lnTo>
                    <a:pt x="2342489" y="953617"/>
                  </a:lnTo>
                  <a:lnTo>
                    <a:pt x="2429243" y="953617"/>
                  </a:lnTo>
                  <a:lnTo>
                    <a:pt x="2429243" y="780097"/>
                  </a:lnTo>
                  <a:close/>
                </a:path>
                <a:path w="2863215" h="1040765">
                  <a:moveTo>
                    <a:pt x="2429243" y="433070"/>
                  </a:moveTo>
                  <a:lnTo>
                    <a:pt x="2342489" y="433070"/>
                  </a:lnTo>
                  <a:lnTo>
                    <a:pt x="2342489" y="519823"/>
                  </a:lnTo>
                  <a:lnTo>
                    <a:pt x="2255736" y="519823"/>
                  </a:lnTo>
                  <a:lnTo>
                    <a:pt x="2255736" y="606590"/>
                  </a:lnTo>
                  <a:lnTo>
                    <a:pt x="2342489" y="606590"/>
                  </a:lnTo>
                  <a:lnTo>
                    <a:pt x="2429243" y="606590"/>
                  </a:lnTo>
                  <a:lnTo>
                    <a:pt x="2429243" y="433070"/>
                  </a:lnTo>
                  <a:close/>
                </a:path>
                <a:path w="2863215" h="1040765">
                  <a:moveTo>
                    <a:pt x="2776283" y="172796"/>
                  </a:moveTo>
                  <a:lnTo>
                    <a:pt x="2689517" y="172796"/>
                  </a:lnTo>
                  <a:lnTo>
                    <a:pt x="2689517" y="259537"/>
                  </a:lnTo>
                  <a:lnTo>
                    <a:pt x="2602763" y="259537"/>
                  </a:lnTo>
                  <a:lnTo>
                    <a:pt x="2602763" y="172796"/>
                  </a:lnTo>
                  <a:lnTo>
                    <a:pt x="2516009" y="172796"/>
                  </a:lnTo>
                  <a:lnTo>
                    <a:pt x="2429243" y="172796"/>
                  </a:lnTo>
                  <a:lnTo>
                    <a:pt x="2429243" y="433070"/>
                  </a:lnTo>
                  <a:lnTo>
                    <a:pt x="2516009" y="433070"/>
                  </a:lnTo>
                  <a:lnTo>
                    <a:pt x="2602763" y="433070"/>
                  </a:lnTo>
                  <a:lnTo>
                    <a:pt x="2602763" y="519823"/>
                  </a:lnTo>
                  <a:lnTo>
                    <a:pt x="2689517" y="519823"/>
                  </a:lnTo>
                  <a:lnTo>
                    <a:pt x="2689517" y="606590"/>
                  </a:lnTo>
                  <a:lnTo>
                    <a:pt x="2602763" y="606590"/>
                  </a:lnTo>
                  <a:lnTo>
                    <a:pt x="2516009" y="606590"/>
                  </a:lnTo>
                  <a:lnTo>
                    <a:pt x="2516009" y="866851"/>
                  </a:lnTo>
                  <a:lnTo>
                    <a:pt x="2602763" y="866851"/>
                  </a:lnTo>
                  <a:lnTo>
                    <a:pt x="2689529" y="866851"/>
                  </a:lnTo>
                  <a:lnTo>
                    <a:pt x="2689529" y="606590"/>
                  </a:lnTo>
                  <a:lnTo>
                    <a:pt x="2776283" y="606590"/>
                  </a:lnTo>
                  <a:lnTo>
                    <a:pt x="2776283" y="519823"/>
                  </a:lnTo>
                  <a:lnTo>
                    <a:pt x="2689529" y="519823"/>
                  </a:lnTo>
                  <a:lnTo>
                    <a:pt x="2689529" y="433070"/>
                  </a:lnTo>
                  <a:lnTo>
                    <a:pt x="2689529" y="259537"/>
                  </a:lnTo>
                  <a:lnTo>
                    <a:pt x="2776283" y="259537"/>
                  </a:lnTo>
                  <a:lnTo>
                    <a:pt x="2776283" y="172796"/>
                  </a:lnTo>
                  <a:close/>
                </a:path>
                <a:path w="2863215" h="1040765">
                  <a:moveTo>
                    <a:pt x="2863050" y="780097"/>
                  </a:moveTo>
                  <a:lnTo>
                    <a:pt x="2776283" y="780097"/>
                  </a:lnTo>
                  <a:lnTo>
                    <a:pt x="2776283" y="866851"/>
                  </a:lnTo>
                  <a:lnTo>
                    <a:pt x="2863050" y="866851"/>
                  </a:lnTo>
                  <a:lnTo>
                    <a:pt x="2863050" y="780097"/>
                  </a:lnTo>
                  <a:close/>
                </a:path>
                <a:path w="2863215" h="1040765">
                  <a:moveTo>
                    <a:pt x="2863050" y="346303"/>
                  </a:moveTo>
                  <a:lnTo>
                    <a:pt x="2776283" y="346303"/>
                  </a:lnTo>
                  <a:lnTo>
                    <a:pt x="2689529" y="346303"/>
                  </a:lnTo>
                  <a:lnTo>
                    <a:pt x="2689529" y="433070"/>
                  </a:lnTo>
                  <a:lnTo>
                    <a:pt x="2776283" y="433070"/>
                  </a:lnTo>
                  <a:lnTo>
                    <a:pt x="2863050" y="433070"/>
                  </a:lnTo>
                  <a:lnTo>
                    <a:pt x="2863050" y="346303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8" name="object 216">
              <a:extLst>
                <a:ext uri="{FF2B5EF4-FFF2-40B4-BE49-F238E27FC236}">
                  <a16:creationId xmlns:a16="http://schemas.microsoft.com/office/drawing/2014/main" id="{A6A46CBD-E3DE-4377-BD46-1F278DB2247A}"/>
                </a:ext>
              </a:extLst>
            </p:cNvPr>
            <p:cNvSpPr/>
            <p:nvPr/>
          </p:nvSpPr>
          <p:spPr>
            <a:xfrm>
              <a:off x="16314293" y="16357735"/>
              <a:ext cx="2863215" cy="954405"/>
            </a:xfrm>
            <a:custGeom>
              <a:avLst/>
              <a:gdLst/>
              <a:ahLst/>
              <a:cxnLst/>
              <a:rect l="l" t="t" r="r" b="b"/>
              <a:pathLst>
                <a:path w="2863215" h="954405">
                  <a:moveTo>
                    <a:pt x="86766" y="781634"/>
                  </a:moveTo>
                  <a:lnTo>
                    <a:pt x="0" y="781634"/>
                  </a:lnTo>
                  <a:lnTo>
                    <a:pt x="0" y="867994"/>
                  </a:lnTo>
                  <a:lnTo>
                    <a:pt x="86766" y="867994"/>
                  </a:lnTo>
                  <a:lnTo>
                    <a:pt x="86766" y="781634"/>
                  </a:lnTo>
                  <a:close/>
                </a:path>
                <a:path w="2863215" h="954405">
                  <a:moveTo>
                    <a:pt x="260273" y="521284"/>
                  </a:moveTo>
                  <a:lnTo>
                    <a:pt x="173520" y="521284"/>
                  </a:lnTo>
                  <a:lnTo>
                    <a:pt x="86766" y="521284"/>
                  </a:lnTo>
                  <a:lnTo>
                    <a:pt x="86766" y="347294"/>
                  </a:lnTo>
                  <a:lnTo>
                    <a:pt x="0" y="347294"/>
                  </a:lnTo>
                  <a:lnTo>
                    <a:pt x="0" y="607644"/>
                  </a:lnTo>
                  <a:lnTo>
                    <a:pt x="86766" y="607644"/>
                  </a:lnTo>
                  <a:lnTo>
                    <a:pt x="173520" y="607644"/>
                  </a:lnTo>
                  <a:lnTo>
                    <a:pt x="260273" y="607644"/>
                  </a:lnTo>
                  <a:lnTo>
                    <a:pt x="260273" y="521284"/>
                  </a:lnTo>
                  <a:close/>
                </a:path>
                <a:path w="2863215" h="954405">
                  <a:moveTo>
                    <a:pt x="260273" y="347294"/>
                  </a:moveTo>
                  <a:lnTo>
                    <a:pt x="173520" y="347294"/>
                  </a:lnTo>
                  <a:lnTo>
                    <a:pt x="173520" y="434924"/>
                  </a:lnTo>
                  <a:lnTo>
                    <a:pt x="260273" y="434924"/>
                  </a:lnTo>
                  <a:lnTo>
                    <a:pt x="260273" y="347294"/>
                  </a:lnTo>
                  <a:close/>
                </a:path>
                <a:path w="2863215" h="954405">
                  <a:moveTo>
                    <a:pt x="433793" y="347294"/>
                  </a:moveTo>
                  <a:lnTo>
                    <a:pt x="347040" y="347294"/>
                  </a:lnTo>
                  <a:lnTo>
                    <a:pt x="260286" y="347294"/>
                  </a:lnTo>
                  <a:lnTo>
                    <a:pt x="260286" y="434924"/>
                  </a:lnTo>
                  <a:lnTo>
                    <a:pt x="347040" y="434924"/>
                  </a:lnTo>
                  <a:lnTo>
                    <a:pt x="433793" y="434924"/>
                  </a:lnTo>
                  <a:lnTo>
                    <a:pt x="433793" y="347294"/>
                  </a:lnTo>
                  <a:close/>
                </a:path>
                <a:path w="2863215" h="954405">
                  <a:moveTo>
                    <a:pt x="520547" y="695274"/>
                  </a:moveTo>
                  <a:lnTo>
                    <a:pt x="433793" y="695274"/>
                  </a:lnTo>
                  <a:lnTo>
                    <a:pt x="347040" y="695274"/>
                  </a:lnTo>
                  <a:lnTo>
                    <a:pt x="260273" y="695274"/>
                  </a:lnTo>
                  <a:lnTo>
                    <a:pt x="260273" y="781634"/>
                  </a:lnTo>
                  <a:lnTo>
                    <a:pt x="173520" y="781634"/>
                  </a:lnTo>
                  <a:lnTo>
                    <a:pt x="173520" y="867994"/>
                  </a:lnTo>
                  <a:lnTo>
                    <a:pt x="260286" y="867994"/>
                  </a:lnTo>
                  <a:lnTo>
                    <a:pt x="260286" y="781634"/>
                  </a:lnTo>
                  <a:lnTo>
                    <a:pt x="347040" y="781634"/>
                  </a:lnTo>
                  <a:lnTo>
                    <a:pt x="347040" y="867994"/>
                  </a:lnTo>
                  <a:lnTo>
                    <a:pt x="433793" y="867994"/>
                  </a:lnTo>
                  <a:lnTo>
                    <a:pt x="433793" y="781634"/>
                  </a:lnTo>
                  <a:lnTo>
                    <a:pt x="520547" y="781634"/>
                  </a:lnTo>
                  <a:lnTo>
                    <a:pt x="520547" y="695274"/>
                  </a:lnTo>
                  <a:close/>
                </a:path>
                <a:path w="2863215" h="954405">
                  <a:moveTo>
                    <a:pt x="607314" y="695274"/>
                  </a:moveTo>
                  <a:lnTo>
                    <a:pt x="520560" y="695274"/>
                  </a:lnTo>
                  <a:lnTo>
                    <a:pt x="520560" y="781634"/>
                  </a:lnTo>
                  <a:lnTo>
                    <a:pt x="607314" y="781634"/>
                  </a:lnTo>
                  <a:lnTo>
                    <a:pt x="607314" y="695274"/>
                  </a:lnTo>
                  <a:close/>
                </a:path>
                <a:path w="2863215" h="954405">
                  <a:moveTo>
                    <a:pt x="607314" y="347294"/>
                  </a:moveTo>
                  <a:lnTo>
                    <a:pt x="520547" y="347294"/>
                  </a:lnTo>
                  <a:lnTo>
                    <a:pt x="520547" y="521284"/>
                  </a:lnTo>
                  <a:lnTo>
                    <a:pt x="433793" y="521284"/>
                  </a:lnTo>
                  <a:lnTo>
                    <a:pt x="347040" y="521284"/>
                  </a:lnTo>
                  <a:lnTo>
                    <a:pt x="260286" y="521284"/>
                  </a:lnTo>
                  <a:lnTo>
                    <a:pt x="260286" y="607644"/>
                  </a:lnTo>
                  <a:lnTo>
                    <a:pt x="607314" y="607644"/>
                  </a:lnTo>
                  <a:lnTo>
                    <a:pt x="607314" y="347294"/>
                  </a:lnTo>
                  <a:close/>
                </a:path>
                <a:path w="2863215" h="954405">
                  <a:moveTo>
                    <a:pt x="780834" y="347294"/>
                  </a:moveTo>
                  <a:lnTo>
                    <a:pt x="694067" y="347294"/>
                  </a:lnTo>
                  <a:lnTo>
                    <a:pt x="694067" y="434924"/>
                  </a:lnTo>
                  <a:lnTo>
                    <a:pt x="780834" y="434924"/>
                  </a:lnTo>
                  <a:lnTo>
                    <a:pt x="780834" y="347294"/>
                  </a:lnTo>
                  <a:close/>
                </a:path>
                <a:path w="2863215" h="954405">
                  <a:moveTo>
                    <a:pt x="1041107" y="607644"/>
                  </a:moveTo>
                  <a:lnTo>
                    <a:pt x="954354" y="607644"/>
                  </a:lnTo>
                  <a:lnTo>
                    <a:pt x="954354" y="695274"/>
                  </a:lnTo>
                  <a:lnTo>
                    <a:pt x="1041107" y="695274"/>
                  </a:lnTo>
                  <a:lnTo>
                    <a:pt x="1041107" y="607644"/>
                  </a:lnTo>
                  <a:close/>
                </a:path>
                <a:path w="2863215" h="954405">
                  <a:moveTo>
                    <a:pt x="1041107" y="434924"/>
                  </a:moveTo>
                  <a:lnTo>
                    <a:pt x="954354" y="434924"/>
                  </a:lnTo>
                  <a:lnTo>
                    <a:pt x="867587" y="434924"/>
                  </a:lnTo>
                  <a:lnTo>
                    <a:pt x="867587" y="607644"/>
                  </a:lnTo>
                  <a:lnTo>
                    <a:pt x="954354" y="607644"/>
                  </a:lnTo>
                  <a:lnTo>
                    <a:pt x="954354" y="521284"/>
                  </a:lnTo>
                  <a:lnTo>
                    <a:pt x="1041107" y="521284"/>
                  </a:lnTo>
                  <a:lnTo>
                    <a:pt x="1041107" y="434924"/>
                  </a:lnTo>
                  <a:close/>
                </a:path>
                <a:path w="2863215" h="954405">
                  <a:moveTo>
                    <a:pt x="1127874" y="695274"/>
                  </a:moveTo>
                  <a:lnTo>
                    <a:pt x="1041107" y="695274"/>
                  </a:lnTo>
                  <a:lnTo>
                    <a:pt x="1041107" y="867994"/>
                  </a:lnTo>
                  <a:lnTo>
                    <a:pt x="954354" y="867994"/>
                  </a:lnTo>
                  <a:lnTo>
                    <a:pt x="867600" y="867994"/>
                  </a:lnTo>
                  <a:lnTo>
                    <a:pt x="867600" y="781634"/>
                  </a:lnTo>
                  <a:lnTo>
                    <a:pt x="780834" y="781634"/>
                  </a:lnTo>
                  <a:lnTo>
                    <a:pt x="780834" y="521284"/>
                  </a:lnTo>
                  <a:lnTo>
                    <a:pt x="694067" y="521284"/>
                  </a:lnTo>
                  <a:lnTo>
                    <a:pt x="694067" y="781634"/>
                  </a:lnTo>
                  <a:lnTo>
                    <a:pt x="607314" y="781634"/>
                  </a:lnTo>
                  <a:lnTo>
                    <a:pt x="607314" y="867994"/>
                  </a:lnTo>
                  <a:lnTo>
                    <a:pt x="694067" y="867994"/>
                  </a:lnTo>
                  <a:lnTo>
                    <a:pt x="694067" y="954354"/>
                  </a:lnTo>
                  <a:lnTo>
                    <a:pt x="780834" y="954354"/>
                  </a:lnTo>
                  <a:lnTo>
                    <a:pt x="780834" y="867994"/>
                  </a:lnTo>
                  <a:lnTo>
                    <a:pt x="867587" y="867994"/>
                  </a:lnTo>
                  <a:lnTo>
                    <a:pt x="867587" y="954354"/>
                  </a:lnTo>
                  <a:lnTo>
                    <a:pt x="954354" y="954354"/>
                  </a:lnTo>
                  <a:lnTo>
                    <a:pt x="1041107" y="954354"/>
                  </a:lnTo>
                  <a:lnTo>
                    <a:pt x="1127874" y="954354"/>
                  </a:lnTo>
                  <a:lnTo>
                    <a:pt x="1127874" y="695274"/>
                  </a:lnTo>
                  <a:close/>
                </a:path>
                <a:path w="2863215" h="954405">
                  <a:moveTo>
                    <a:pt x="1301381" y="521284"/>
                  </a:moveTo>
                  <a:lnTo>
                    <a:pt x="1214628" y="521284"/>
                  </a:lnTo>
                  <a:lnTo>
                    <a:pt x="1214628" y="607644"/>
                  </a:lnTo>
                  <a:lnTo>
                    <a:pt x="1301381" y="607644"/>
                  </a:lnTo>
                  <a:lnTo>
                    <a:pt x="1301381" y="521284"/>
                  </a:lnTo>
                  <a:close/>
                </a:path>
                <a:path w="2863215" h="954405">
                  <a:moveTo>
                    <a:pt x="1474901" y="347294"/>
                  </a:moveTo>
                  <a:lnTo>
                    <a:pt x="1388148" y="347294"/>
                  </a:lnTo>
                  <a:lnTo>
                    <a:pt x="1301381" y="347294"/>
                  </a:lnTo>
                  <a:lnTo>
                    <a:pt x="1214628" y="347294"/>
                  </a:lnTo>
                  <a:lnTo>
                    <a:pt x="1127861" y="347294"/>
                  </a:lnTo>
                  <a:lnTo>
                    <a:pt x="1127861" y="521284"/>
                  </a:lnTo>
                  <a:lnTo>
                    <a:pt x="1041107" y="521284"/>
                  </a:lnTo>
                  <a:lnTo>
                    <a:pt x="1041107" y="607644"/>
                  </a:lnTo>
                  <a:lnTo>
                    <a:pt x="1127874" y="607644"/>
                  </a:lnTo>
                  <a:lnTo>
                    <a:pt x="1127874" y="521284"/>
                  </a:lnTo>
                  <a:lnTo>
                    <a:pt x="1214628" y="521284"/>
                  </a:lnTo>
                  <a:lnTo>
                    <a:pt x="1214628" y="434924"/>
                  </a:lnTo>
                  <a:lnTo>
                    <a:pt x="1301381" y="434924"/>
                  </a:lnTo>
                  <a:lnTo>
                    <a:pt x="1301381" y="521284"/>
                  </a:lnTo>
                  <a:lnTo>
                    <a:pt x="1388148" y="521284"/>
                  </a:lnTo>
                  <a:lnTo>
                    <a:pt x="1388148" y="695274"/>
                  </a:lnTo>
                  <a:lnTo>
                    <a:pt x="1474901" y="695274"/>
                  </a:lnTo>
                  <a:lnTo>
                    <a:pt x="1474901" y="347294"/>
                  </a:lnTo>
                  <a:close/>
                </a:path>
                <a:path w="2863215" h="954405">
                  <a:moveTo>
                    <a:pt x="1561655" y="695274"/>
                  </a:moveTo>
                  <a:lnTo>
                    <a:pt x="1474914" y="695274"/>
                  </a:lnTo>
                  <a:lnTo>
                    <a:pt x="1474901" y="781634"/>
                  </a:lnTo>
                  <a:lnTo>
                    <a:pt x="1388148" y="781634"/>
                  </a:lnTo>
                  <a:lnTo>
                    <a:pt x="1301381" y="781634"/>
                  </a:lnTo>
                  <a:lnTo>
                    <a:pt x="1214628" y="781634"/>
                  </a:lnTo>
                  <a:lnTo>
                    <a:pt x="1214628" y="867994"/>
                  </a:lnTo>
                  <a:lnTo>
                    <a:pt x="1301381" y="867994"/>
                  </a:lnTo>
                  <a:lnTo>
                    <a:pt x="1301381" y="954354"/>
                  </a:lnTo>
                  <a:lnTo>
                    <a:pt x="1388148" y="954354"/>
                  </a:lnTo>
                  <a:lnTo>
                    <a:pt x="1474901" y="954354"/>
                  </a:lnTo>
                  <a:lnTo>
                    <a:pt x="1474914" y="781634"/>
                  </a:lnTo>
                  <a:lnTo>
                    <a:pt x="1561655" y="781634"/>
                  </a:lnTo>
                  <a:lnTo>
                    <a:pt x="1561655" y="695274"/>
                  </a:lnTo>
                  <a:close/>
                </a:path>
                <a:path w="2863215" h="954405">
                  <a:moveTo>
                    <a:pt x="1648421" y="347294"/>
                  </a:moveTo>
                  <a:lnTo>
                    <a:pt x="1561655" y="347294"/>
                  </a:lnTo>
                  <a:lnTo>
                    <a:pt x="1474914" y="347294"/>
                  </a:lnTo>
                  <a:lnTo>
                    <a:pt x="1474914" y="521284"/>
                  </a:lnTo>
                  <a:lnTo>
                    <a:pt x="1561655" y="521284"/>
                  </a:lnTo>
                  <a:lnTo>
                    <a:pt x="1561655" y="434924"/>
                  </a:lnTo>
                  <a:lnTo>
                    <a:pt x="1648421" y="434924"/>
                  </a:lnTo>
                  <a:lnTo>
                    <a:pt x="1648421" y="347294"/>
                  </a:lnTo>
                  <a:close/>
                </a:path>
                <a:path w="2863215" h="954405">
                  <a:moveTo>
                    <a:pt x="1735175" y="607644"/>
                  </a:moveTo>
                  <a:lnTo>
                    <a:pt x="1648421" y="607644"/>
                  </a:lnTo>
                  <a:lnTo>
                    <a:pt x="1648421" y="521284"/>
                  </a:lnTo>
                  <a:lnTo>
                    <a:pt x="1561655" y="521284"/>
                  </a:lnTo>
                  <a:lnTo>
                    <a:pt x="1561655" y="695274"/>
                  </a:lnTo>
                  <a:lnTo>
                    <a:pt x="1648421" y="695274"/>
                  </a:lnTo>
                  <a:lnTo>
                    <a:pt x="1648421" y="781634"/>
                  </a:lnTo>
                  <a:lnTo>
                    <a:pt x="1561655" y="781634"/>
                  </a:lnTo>
                  <a:lnTo>
                    <a:pt x="1561655" y="867994"/>
                  </a:lnTo>
                  <a:lnTo>
                    <a:pt x="1474914" y="867994"/>
                  </a:lnTo>
                  <a:lnTo>
                    <a:pt x="1474914" y="954354"/>
                  </a:lnTo>
                  <a:lnTo>
                    <a:pt x="1561655" y="954354"/>
                  </a:lnTo>
                  <a:lnTo>
                    <a:pt x="1648421" y="954354"/>
                  </a:lnTo>
                  <a:lnTo>
                    <a:pt x="1648421" y="867994"/>
                  </a:lnTo>
                  <a:lnTo>
                    <a:pt x="1735175" y="867994"/>
                  </a:lnTo>
                  <a:lnTo>
                    <a:pt x="1735175" y="607644"/>
                  </a:lnTo>
                  <a:close/>
                </a:path>
                <a:path w="2863215" h="954405">
                  <a:moveTo>
                    <a:pt x="1821929" y="867994"/>
                  </a:moveTo>
                  <a:lnTo>
                    <a:pt x="1735188" y="867994"/>
                  </a:lnTo>
                  <a:lnTo>
                    <a:pt x="1735175" y="954354"/>
                  </a:lnTo>
                  <a:lnTo>
                    <a:pt x="1821929" y="954354"/>
                  </a:lnTo>
                  <a:lnTo>
                    <a:pt x="1821929" y="867994"/>
                  </a:lnTo>
                  <a:close/>
                </a:path>
                <a:path w="2863215" h="954405">
                  <a:moveTo>
                    <a:pt x="1908695" y="781634"/>
                  </a:moveTo>
                  <a:lnTo>
                    <a:pt x="1821929" y="781634"/>
                  </a:lnTo>
                  <a:lnTo>
                    <a:pt x="1821929" y="867994"/>
                  </a:lnTo>
                  <a:lnTo>
                    <a:pt x="1908695" y="867994"/>
                  </a:lnTo>
                  <a:lnTo>
                    <a:pt x="1908695" y="781634"/>
                  </a:lnTo>
                  <a:close/>
                </a:path>
                <a:path w="2863215" h="954405">
                  <a:moveTo>
                    <a:pt x="1908695" y="434924"/>
                  </a:moveTo>
                  <a:lnTo>
                    <a:pt x="1821929" y="434924"/>
                  </a:lnTo>
                  <a:lnTo>
                    <a:pt x="1821929" y="347294"/>
                  </a:lnTo>
                  <a:lnTo>
                    <a:pt x="1735175" y="347294"/>
                  </a:lnTo>
                  <a:lnTo>
                    <a:pt x="1735175" y="607644"/>
                  </a:lnTo>
                  <a:lnTo>
                    <a:pt x="1735188" y="695274"/>
                  </a:lnTo>
                  <a:lnTo>
                    <a:pt x="1821929" y="695274"/>
                  </a:lnTo>
                  <a:lnTo>
                    <a:pt x="1821929" y="521284"/>
                  </a:lnTo>
                  <a:lnTo>
                    <a:pt x="1908695" y="521284"/>
                  </a:lnTo>
                  <a:lnTo>
                    <a:pt x="1908695" y="434924"/>
                  </a:lnTo>
                  <a:close/>
                </a:path>
                <a:path w="2863215" h="954405">
                  <a:moveTo>
                    <a:pt x="1995462" y="521284"/>
                  </a:moveTo>
                  <a:lnTo>
                    <a:pt x="1908695" y="521284"/>
                  </a:lnTo>
                  <a:lnTo>
                    <a:pt x="1908695" y="607644"/>
                  </a:lnTo>
                  <a:lnTo>
                    <a:pt x="1995462" y="607644"/>
                  </a:lnTo>
                  <a:lnTo>
                    <a:pt x="1995462" y="521284"/>
                  </a:lnTo>
                  <a:close/>
                </a:path>
                <a:path w="2863215" h="954405">
                  <a:moveTo>
                    <a:pt x="2255736" y="867994"/>
                  </a:moveTo>
                  <a:lnTo>
                    <a:pt x="2168969" y="867994"/>
                  </a:lnTo>
                  <a:lnTo>
                    <a:pt x="2082215" y="867994"/>
                  </a:lnTo>
                  <a:lnTo>
                    <a:pt x="2082215" y="954354"/>
                  </a:lnTo>
                  <a:lnTo>
                    <a:pt x="2168969" y="954354"/>
                  </a:lnTo>
                  <a:lnTo>
                    <a:pt x="2255736" y="954354"/>
                  </a:lnTo>
                  <a:lnTo>
                    <a:pt x="2255736" y="867994"/>
                  </a:lnTo>
                  <a:close/>
                </a:path>
                <a:path w="2863215" h="954405">
                  <a:moveTo>
                    <a:pt x="2342489" y="695274"/>
                  </a:moveTo>
                  <a:lnTo>
                    <a:pt x="2255736" y="695274"/>
                  </a:lnTo>
                  <a:lnTo>
                    <a:pt x="2168969" y="695274"/>
                  </a:lnTo>
                  <a:lnTo>
                    <a:pt x="2168969" y="521284"/>
                  </a:lnTo>
                  <a:lnTo>
                    <a:pt x="2082215" y="521284"/>
                  </a:lnTo>
                  <a:lnTo>
                    <a:pt x="2082215" y="434924"/>
                  </a:lnTo>
                  <a:lnTo>
                    <a:pt x="1995462" y="434924"/>
                  </a:lnTo>
                  <a:lnTo>
                    <a:pt x="1995462" y="521284"/>
                  </a:lnTo>
                  <a:lnTo>
                    <a:pt x="2082203" y="521284"/>
                  </a:lnTo>
                  <a:lnTo>
                    <a:pt x="2082203" y="781634"/>
                  </a:lnTo>
                  <a:lnTo>
                    <a:pt x="1995462" y="781634"/>
                  </a:lnTo>
                  <a:lnTo>
                    <a:pt x="1995462" y="867994"/>
                  </a:lnTo>
                  <a:lnTo>
                    <a:pt x="1908695" y="867994"/>
                  </a:lnTo>
                  <a:lnTo>
                    <a:pt x="1908695" y="954354"/>
                  </a:lnTo>
                  <a:lnTo>
                    <a:pt x="1995462" y="954354"/>
                  </a:lnTo>
                  <a:lnTo>
                    <a:pt x="2082203" y="954354"/>
                  </a:lnTo>
                  <a:lnTo>
                    <a:pt x="2082215" y="781634"/>
                  </a:lnTo>
                  <a:lnTo>
                    <a:pt x="2168969" y="781634"/>
                  </a:lnTo>
                  <a:lnTo>
                    <a:pt x="2255736" y="781634"/>
                  </a:lnTo>
                  <a:lnTo>
                    <a:pt x="2342489" y="781634"/>
                  </a:lnTo>
                  <a:lnTo>
                    <a:pt x="2342489" y="695274"/>
                  </a:lnTo>
                  <a:close/>
                </a:path>
                <a:path w="2863215" h="954405">
                  <a:moveTo>
                    <a:pt x="2429243" y="0"/>
                  </a:moveTo>
                  <a:lnTo>
                    <a:pt x="2342489" y="0"/>
                  </a:lnTo>
                  <a:lnTo>
                    <a:pt x="2255736" y="0"/>
                  </a:lnTo>
                  <a:lnTo>
                    <a:pt x="2255736" y="347040"/>
                  </a:lnTo>
                  <a:lnTo>
                    <a:pt x="2342489" y="347040"/>
                  </a:lnTo>
                  <a:lnTo>
                    <a:pt x="2342489" y="86766"/>
                  </a:lnTo>
                  <a:lnTo>
                    <a:pt x="2429243" y="86766"/>
                  </a:lnTo>
                  <a:lnTo>
                    <a:pt x="2429243" y="0"/>
                  </a:lnTo>
                  <a:close/>
                </a:path>
                <a:path w="2863215" h="954405">
                  <a:moveTo>
                    <a:pt x="2689517" y="521284"/>
                  </a:moveTo>
                  <a:lnTo>
                    <a:pt x="2602763" y="521284"/>
                  </a:lnTo>
                  <a:lnTo>
                    <a:pt x="2516009" y="521284"/>
                  </a:lnTo>
                  <a:lnTo>
                    <a:pt x="2429243" y="521284"/>
                  </a:lnTo>
                  <a:lnTo>
                    <a:pt x="2342489" y="521284"/>
                  </a:lnTo>
                  <a:lnTo>
                    <a:pt x="2342489" y="347294"/>
                  </a:lnTo>
                  <a:lnTo>
                    <a:pt x="2255736" y="347294"/>
                  </a:lnTo>
                  <a:lnTo>
                    <a:pt x="2255736" y="607644"/>
                  </a:lnTo>
                  <a:lnTo>
                    <a:pt x="2342489" y="607644"/>
                  </a:lnTo>
                  <a:lnTo>
                    <a:pt x="2429243" y="607644"/>
                  </a:lnTo>
                  <a:lnTo>
                    <a:pt x="2516009" y="607644"/>
                  </a:lnTo>
                  <a:lnTo>
                    <a:pt x="2602763" y="607644"/>
                  </a:lnTo>
                  <a:lnTo>
                    <a:pt x="2689517" y="607644"/>
                  </a:lnTo>
                  <a:lnTo>
                    <a:pt x="2689517" y="521284"/>
                  </a:lnTo>
                  <a:close/>
                </a:path>
                <a:path w="2863215" h="954405">
                  <a:moveTo>
                    <a:pt x="2689529" y="347294"/>
                  </a:moveTo>
                  <a:lnTo>
                    <a:pt x="2602763" y="347294"/>
                  </a:lnTo>
                  <a:lnTo>
                    <a:pt x="2516009" y="347294"/>
                  </a:lnTo>
                  <a:lnTo>
                    <a:pt x="2429243" y="347294"/>
                  </a:lnTo>
                  <a:lnTo>
                    <a:pt x="2429243" y="434924"/>
                  </a:lnTo>
                  <a:lnTo>
                    <a:pt x="2516009" y="434924"/>
                  </a:lnTo>
                  <a:lnTo>
                    <a:pt x="2602763" y="434924"/>
                  </a:lnTo>
                  <a:lnTo>
                    <a:pt x="2689529" y="434924"/>
                  </a:lnTo>
                  <a:lnTo>
                    <a:pt x="2689529" y="347294"/>
                  </a:lnTo>
                  <a:close/>
                </a:path>
                <a:path w="2863215" h="954405">
                  <a:moveTo>
                    <a:pt x="2689529" y="173520"/>
                  </a:moveTo>
                  <a:lnTo>
                    <a:pt x="2602763" y="173520"/>
                  </a:lnTo>
                  <a:lnTo>
                    <a:pt x="2516009" y="173520"/>
                  </a:lnTo>
                  <a:lnTo>
                    <a:pt x="2429243" y="173520"/>
                  </a:lnTo>
                  <a:lnTo>
                    <a:pt x="2429243" y="347040"/>
                  </a:lnTo>
                  <a:lnTo>
                    <a:pt x="2516009" y="347040"/>
                  </a:lnTo>
                  <a:lnTo>
                    <a:pt x="2602763" y="347040"/>
                  </a:lnTo>
                  <a:lnTo>
                    <a:pt x="2689529" y="347040"/>
                  </a:lnTo>
                  <a:lnTo>
                    <a:pt x="2689529" y="173520"/>
                  </a:lnTo>
                  <a:close/>
                </a:path>
                <a:path w="2863215" h="954405">
                  <a:moveTo>
                    <a:pt x="2863050" y="347294"/>
                  </a:moveTo>
                  <a:lnTo>
                    <a:pt x="2776283" y="347294"/>
                  </a:lnTo>
                  <a:lnTo>
                    <a:pt x="2776283" y="521284"/>
                  </a:lnTo>
                  <a:lnTo>
                    <a:pt x="2689529" y="521284"/>
                  </a:lnTo>
                  <a:lnTo>
                    <a:pt x="2689529" y="607644"/>
                  </a:lnTo>
                  <a:lnTo>
                    <a:pt x="2776283" y="607644"/>
                  </a:lnTo>
                  <a:lnTo>
                    <a:pt x="2863050" y="607644"/>
                  </a:lnTo>
                  <a:lnTo>
                    <a:pt x="2863050" y="347294"/>
                  </a:lnTo>
                  <a:close/>
                </a:path>
                <a:path w="2863215" h="954405">
                  <a:moveTo>
                    <a:pt x="2863050" y="0"/>
                  </a:moveTo>
                  <a:lnTo>
                    <a:pt x="2776283" y="0"/>
                  </a:lnTo>
                  <a:lnTo>
                    <a:pt x="2776283" y="347040"/>
                  </a:lnTo>
                  <a:lnTo>
                    <a:pt x="2863050" y="347040"/>
                  </a:lnTo>
                  <a:lnTo>
                    <a:pt x="2863050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9" name="object 217">
              <a:extLst>
                <a:ext uri="{FF2B5EF4-FFF2-40B4-BE49-F238E27FC236}">
                  <a16:creationId xmlns:a16="http://schemas.microsoft.com/office/drawing/2014/main" id="{E2F40304-8A29-4D74-AC10-80C6391EDFD8}"/>
                </a:ext>
              </a:extLst>
            </p:cNvPr>
            <p:cNvSpPr/>
            <p:nvPr/>
          </p:nvSpPr>
          <p:spPr>
            <a:xfrm>
              <a:off x="16314293" y="16357735"/>
              <a:ext cx="2776855" cy="347345"/>
            </a:xfrm>
            <a:custGeom>
              <a:avLst/>
              <a:gdLst/>
              <a:ahLst/>
              <a:cxnLst/>
              <a:rect l="l" t="t" r="r" b="b"/>
              <a:pathLst>
                <a:path w="2776855" h="347344">
                  <a:moveTo>
                    <a:pt x="260273" y="173520"/>
                  </a:moveTo>
                  <a:lnTo>
                    <a:pt x="173520" y="173520"/>
                  </a:lnTo>
                  <a:lnTo>
                    <a:pt x="173520" y="347040"/>
                  </a:lnTo>
                  <a:lnTo>
                    <a:pt x="260273" y="347040"/>
                  </a:lnTo>
                  <a:lnTo>
                    <a:pt x="260273" y="173520"/>
                  </a:lnTo>
                  <a:close/>
                </a:path>
                <a:path w="2776855" h="347344">
                  <a:moveTo>
                    <a:pt x="260273" y="0"/>
                  </a:moveTo>
                  <a:lnTo>
                    <a:pt x="173520" y="0"/>
                  </a:lnTo>
                  <a:lnTo>
                    <a:pt x="86766" y="0"/>
                  </a:lnTo>
                  <a:lnTo>
                    <a:pt x="0" y="0"/>
                  </a:lnTo>
                  <a:lnTo>
                    <a:pt x="0" y="347040"/>
                  </a:lnTo>
                  <a:lnTo>
                    <a:pt x="86766" y="347040"/>
                  </a:lnTo>
                  <a:lnTo>
                    <a:pt x="86766" y="86766"/>
                  </a:lnTo>
                  <a:lnTo>
                    <a:pt x="173520" y="86766"/>
                  </a:lnTo>
                  <a:lnTo>
                    <a:pt x="260273" y="86766"/>
                  </a:lnTo>
                  <a:lnTo>
                    <a:pt x="260273" y="0"/>
                  </a:lnTo>
                  <a:close/>
                </a:path>
                <a:path w="2776855" h="347344">
                  <a:moveTo>
                    <a:pt x="433793" y="173520"/>
                  </a:moveTo>
                  <a:lnTo>
                    <a:pt x="347040" y="173520"/>
                  </a:lnTo>
                  <a:lnTo>
                    <a:pt x="260286" y="173520"/>
                  </a:lnTo>
                  <a:lnTo>
                    <a:pt x="260286" y="347040"/>
                  </a:lnTo>
                  <a:lnTo>
                    <a:pt x="347040" y="347040"/>
                  </a:lnTo>
                  <a:lnTo>
                    <a:pt x="433793" y="347040"/>
                  </a:lnTo>
                  <a:lnTo>
                    <a:pt x="433793" y="173520"/>
                  </a:lnTo>
                  <a:close/>
                </a:path>
                <a:path w="2776855" h="347344">
                  <a:moveTo>
                    <a:pt x="520547" y="0"/>
                  </a:moveTo>
                  <a:lnTo>
                    <a:pt x="433793" y="0"/>
                  </a:lnTo>
                  <a:lnTo>
                    <a:pt x="347040" y="0"/>
                  </a:lnTo>
                  <a:lnTo>
                    <a:pt x="260286" y="0"/>
                  </a:lnTo>
                  <a:lnTo>
                    <a:pt x="260286" y="86766"/>
                  </a:lnTo>
                  <a:lnTo>
                    <a:pt x="347040" y="86766"/>
                  </a:lnTo>
                  <a:lnTo>
                    <a:pt x="433793" y="86766"/>
                  </a:lnTo>
                  <a:lnTo>
                    <a:pt x="520547" y="86766"/>
                  </a:lnTo>
                  <a:lnTo>
                    <a:pt x="520547" y="0"/>
                  </a:lnTo>
                  <a:close/>
                </a:path>
                <a:path w="2776855" h="347344">
                  <a:moveTo>
                    <a:pt x="607314" y="0"/>
                  </a:moveTo>
                  <a:lnTo>
                    <a:pt x="520560" y="0"/>
                  </a:lnTo>
                  <a:lnTo>
                    <a:pt x="520547" y="86766"/>
                  </a:lnTo>
                  <a:lnTo>
                    <a:pt x="520547" y="347040"/>
                  </a:lnTo>
                  <a:lnTo>
                    <a:pt x="607314" y="347040"/>
                  </a:lnTo>
                  <a:lnTo>
                    <a:pt x="607314" y="0"/>
                  </a:lnTo>
                  <a:close/>
                </a:path>
                <a:path w="2776855" h="347344">
                  <a:moveTo>
                    <a:pt x="867600" y="260273"/>
                  </a:moveTo>
                  <a:lnTo>
                    <a:pt x="780834" y="260273"/>
                  </a:lnTo>
                  <a:lnTo>
                    <a:pt x="694067" y="260273"/>
                  </a:lnTo>
                  <a:lnTo>
                    <a:pt x="694067" y="347040"/>
                  </a:lnTo>
                  <a:lnTo>
                    <a:pt x="780834" y="347040"/>
                  </a:lnTo>
                  <a:lnTo>
                    <a:pt x="867600" y="347040"/>
                  </a:lnTo>
                  <a:lnTo>
                    <a:pt x="867600" y="260273"/>
                  </a:lnTo>
                  <a:close/>
                </a:path>
                <a:path w="2776855" h="347344">
                  <a:moveTo>
                    <a:pt x="867600" y="0"/>
                  </a:moveTo>
                  <a:lnTo>
                    <a:pt x="780834" y="0"/>
                  </a:lnTo>
                  <a:lnTo>
                    <a:pt x="780834" y="86766"/>
                  </a:lnTo>
                  <a:lnTo>
                    <a:pt x="694067" y="86766"/>
                  </a:lnTo>
                  <a:lnTo>
                    <a:pt x="694067" y="173520"/>
                  </a:lnTo>
                  <a:lnTo>
                    <a:pt x="780834" y="173520"/>
                  </a:lnTo>
                  <a:lnTo>
                    <a:pt x="867587" y="173520"/>
                  </a:lnTo>
                  <a:lnTo>
                    <a:pt x="867600" y="0"/>
                  </a:lnTo>
                  <a:close/>
                </a:path>
                <a:path w="2776855" h="347344">
                  <a:moveTo>
                    <a:pt x="1127874" y="260273"/>
                  </a:moveTo>
                  <a:lnTo>
                    <a:pt x="1041107" y="260273"/>
                  </a:lnTo>
                  <a:lnTo>
                    <a:pt x="1041107" y="347040"/>
                  </a:lnTo>
                  <a:lnTo>
                    <a:pt x="1127874" y="347040"/>
                  </a:lnTo>
                  <a:lnTo>
                    <a:pt x="1127874" y="260273"/>
                  </a:lnTo>
                  <a:close/>
                </a:path>
                <a:path w="2776855" h="347344">
                  <a:moveTo>
                    <a:pt x="1127874" y="0"/>
                  </a:moveTo>
                  <a:lnTo>
                    <a:pt x="1041107" y="0"/>
                  </a:lnTo>
                  <a:lnTo>
                    <a:pt x="954354" y="0"/>
                  </a:lnTo>
                  <a:lnTo>
                    <a:pt x="954354" y="86766"/>
                  </a:lnTo>
                  <a:lnTo>
                    <a:pt x="867600" y="86766"/>
                  </a:lnTo>
                  <a:lnTo>
                    <a:pt x="867600" y="173520"/>
                  </a:lnTo>
                  <a:lnTo>
                    <a:pt x="954354" y="173520"/>
                  </a:lnTo>
                  <a:lnTo>
                    <a:pt x="954354" y="260273"/>
                  </a:lnTo>
                  <a:lnTo>
                    <a:pt x="1041107" y="260273"/>
                  </a:lnTo>
                  <a:lnTo>
                    <a:pt x="1041107" y="173520"/>
                  </a:lnTo>
                  <a:lnTo>
                    <a:pt x="1127874" y="173520"/>
                  </a:lnTo>
                  <a:lnTo>
                    <a:pt x="1127874" y="0"/>
                  </a:lnTo>
                  <a:close/>
                </a:path>
                <a:path w="2776855" h="347344">
                  <a:moveTo>
                    <a:pt x="1388148" y="86766"/>
                  </a:moveTo>
                  <a:lnTo>
                    <a:pt x="1301381" y="86766"/>
                  </a:lnTo>
                  <a:lnTo>
                    <a:pt x="1214628" y="86766"/>
                  </a:lnTo>
                  <a:lnTo>
                    <a:pt x="1214628" y="347040"/>
                  </a:lnTo>
                  <a:lnTo>
                    <a:pt x="1301381" y="347040"/>
                  </a:lnTo>
                  <a:lnTo>
                    <a:pt x="1301381" y="173520"/>
                  </a:lnTo>
                  <a:lnTo>
                    <a:pt x="1388148" y="173520"/>
                  </a:lnTo>
                  <a:lnTo>
                    <a:pt x="1388148" y="86766"/>
                  </a:lnTo>
                  <a:close/>
                </a:path>
                <a:path w="2776855" h="347344">
                  <a:moveTo>
                    <a:pt x="1474914" y="347040"/>
                  </a:moveTo>
                  <a:lnTo>
                    <a:pt x="1474901" y="173520"/>
                  </a:lnTo>
                  <a:lnTo>
                    <a:pt x="1388148" y="173520"/>
                  </a:lnTo>
                  <a:lnTo>
                    <a:pt x="1388148" y="347040"/>
                  </a:lnTo>
                  <a:lnTo>
                    <a:pt x="1474914" y="347040"/>
                  </a:lnTo>
                  <a:close/>
                </a:path>
                <a:path w="2776855" h="347344">
                  <a:moveTo>
                    <a:pt x="1648421" y="173520"/>
                  </a:moveTo>
                  <a:lnTo>
                    <a:pt x="1561655" y="173520"/>
                  </a:lnTo>
                  <a:lnTo>
                    <a:pt x="1561655" y="86766"/>
                  </a:lnTo>
                  <a:lnTo>
                    <a:pt x="1474914" y="86766"/>
                  </a:lnTo>
                  <a:lnTo>
                    <a:pt x="1474914" y="0"/>
                  </a:lnTo>
                  <a:lnTo>
                    <a:pt x="1388148" y="0"/>
                  </a:lnTo>
                  <a:lnTo>
                    <a:pt x="1388148" y="86766"/>
                  </a:lnTo>
                  <a:lnTo>
                    <a:pt x="1474901" y="86766"/>
                  </a:lnTo>
                  <a:lnTo>
                    <a:pt x="1474901" y="173520"/>
                  </a:lnTo>
                  <a:lnTo>
                    <a:pt x="1474914" y="260273"/>
                  </a:lnTo>
                  <a:lnTo>
                    <a:pt x="1561655" y="260273"/>
                  </a:lnTo>
                  <a:lnTo>
                    <a:pt x="1648421" y="260273"/>
                  </a:lnTo>
                  <a:lnTo>
                    <a:pt x="1648421" y="173520"/>
                  </a:lnTo>
                  <a:close/>
                </a:path>
                <a:path w="2776855" h="347344">
                  <a:moveTo>
                    <a:pt x="1648421" y="0"/>
                  </a:moveTo>
                  <a:lnTo>
                    <a:pt x="1561655" y="0"/>
                  </a:lnTo>
                  <a:lnTo>
                    <a:pt x="1561655" y="86766"/>
                  </a:lnTo>
                  <a:lnTo>
                    <a:pt x="1648421" y="86766"/>
                  </a:lnTo>
                  <a:lnTo>
                    <a:pt x="1648421" y="0"/>
                  </a:lnTo>
                  <a:close/>
                </a:path>
                <a:path w="2776855" h="347344">
                  <a:moveTo>
                    <a:pt x="2082203" y="173520"/>
                  </a:moveTo>
                  <a:lnTo>
                    <a:pt x="1995462" y="173520"/>
                  </a:lnTo>
                  <a:lnTo>
                    <a:pt x="1908695" y="173520"/>
                  </a:lnTo>
                  <a:lnTo>
                    <a:pt x="1908695" y="86766"/>
                  </a:lnTo>
                  <a:lnTo>
                    <a:pt x="1995462" y="86766"/>
                  </a:lnTo>
                  <a:lnTo>
                    <a:pt x="1995462" y="0"/>
                  </a:lnTo>
                  <a:lnTo>
                    <a:pt x="1908695" y="0"/>
                  </a:lnTo>
                  <a:lnTo>
                    <a:pt x="1821929" y="0"/>
                  </a:lnTo>
                  <a:lnTo>
                    <a:pt x="1821929" y="173520"/>
                  </a:lnTo>
                  <a:lnTo>
                    <a:pt x="1735188" y="173520"/>
                  </a:lnTo>
                  <a:lnTo>
                    <a:pt x="1735188" y="86766"/>
                  </a:lnTo>
                  <a:lnTo>
                    <a:pt x="1648421" y="86766"/>
                  </a:lnTo>
                  <a:lnTo>
                    <a:pt x="1648421" y="173520"/>
                  </a:lnTo>
                  <a:lnTo>
                    <a:pt x="1735175" y="173520"/>
                  </a:lnTo>
                  <a:lnTo>
                    <a:pt x="1735175" y="260273"/>
                  </a:lnTo>
                  <a:lnTo>
                    <a:pt x="1648421" y="260273"/>
                  </a:lnTo>
                  <a:lnTo>
                    <a:pt x="1648421" y="347040"/>
                  </a:lnTo>
                  <a:lnTo>
                    <a:pt x="1735188" y="347040"/>
                  </a:lnTo>
                  <a:lnTo>
                    <a:pt x="1735188" y="260273"/>
                  </a:lnTo>
                  <a:lnTo>
                    <a:pt x="1821929" y="260273"/>
                  </a:lnTo>
                  <a:lnTo>
                    <a:pt x="1821929" y="347040"/>
                  </a:lnTo>
                  <a:lnTo>
                    <a:pt x="1908695" y="347040"/>
                  </a:lnTo>
                  <a:lnTo>
                    <a:pt x="1908695" y="260273"/>
                  </a:lnTo>
                  <a:lnTo>
                    <a:pt x="1995462" y="260273"/>
                  </a:lnTo>
                  <a:lnTo>
                    <a:pt x="2082203" y="260273"/>
                  </a:lnTo>
                  <a:lnTo>
                    <a:pt x="2082203" y="173520"/>
                  </a:lnTo>
                  <a:close/>
                </a:path>
                <a:path w="2776855" h="347344">
                  <a:moveTo>
                    <a:pt x="2168969" y="173520"/>
                  </a:moveTo>
                  <a:lnTo>
                    <a:pt x="2082215" y="173520"/>
                  </a:lnTo>
                  <a:lnTo>
                    <a:pt x="2082203" y="260273"/>
                  </a:lnTo>
                  <a:lnTo>
                    <a:pt x="2082203" y="347040"/>
                  </a:lnTo>
                  <a:lnTo>
                    <a:pt x="2168969" y="347040"/>
                  </a:lnTo>
                  <a:lnTo>
                    <a:pt x="2168969" y="173520"/>
                  </a:lnTo>
                  <a:close/>
                </a:path>
                <a:path w="2776855" h="347344">
                  <a:moveTo>
                    <a:pt x="2168969" y="0"/>
                  </a:moveTo>
                  <a:lnTo>
                    <a:pt x="2082203" y="0"/>
                  </a:lnTo>
                  <a:lnTo>
                    <a:pt x="2082203" y="86766"/>
                  </a:lnTo>
                  <a:lnTo>
                    <a:pt x="2168969" y="86766"/>
                  </a:lnTo>
                  <a:lnTo>
                    <a:pt x="2168969" y="0"/>
                  </a:lnTo>
                  <a:close/>
                </a:path>
                <a:path w="2776855" h="347344">
                  <a:moveTo>
                    <a:pt x="2689517" y="0"/>
                  </a:moveTo>
                  <a:lnTo>
                    <a:pt x="2602763" y="0"/>
                  </a:lnTo>
                  <a:lnTo>
                    <a:pt x="2516009" y="0"/>
                  </a:lnTo>
                  <a:lnTo>
                    <a:pt x="2429243" y="0"/>
                  </a:lnTo>
                  <a:lnTo>
                    <a:pt x="2342489" y="0"/>
                  </a:lnTo>
                  <a:lnTo>
                    <a:pt x="2342489" y="86766"/>
                  </a:lnTo>
                  <a:lnTo>
                    <a:pt x="2429243" y="86766"/>
                  </a:lnTo>
                  <a:lnTo>
                    <a:pt x="2516009" y="86766"/>
                  </a:lnTo>
                  <a:lnTo>
                    <a:pt x="2602763" y="86766"/>
                  </a:lnTo>
                  <a:lnTo>
                    <a:pt x="2689517" y="86766"/>
                  </a:lnTo>
                  <a:lnTo>
                    <a:pt x="2689517" y="0"/>
                  </a:lnTo>
                  <a:close/>
                </a:path>
                <a:path w="2776855" h="347344">
                  <a:moveTo>
                    <a:pt x="2776283" y="0"/>
                  </a:moveTo>
                  <a:lnTo>
                    <a:pt x="2689529" y="0"/>
                  </a:lnTo>
                  <a:lnTo>
                    <a:pt x="2689529" y="86766"/>
                  </a:lnTo>
                  <a:lnTo>
                    <a:pt x="2776283" y="86766"/>
                  </a:lnTo>
                  <a:lnTo>
                    <a:pt x="2776283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</p:grpSp>
      <p:sp>
        <p:nvSpPr>
          <p:cNvPr id="10" name="object 211">
            <a:extLst>
              <a:ext uri="{FF2B5EF4-FFF2-40B4-BE49-F238E27FC236}">
                <a16:creationId xmlns:a16="http://schemas.microsoft.com/office/drawing/2014/main" id="{7CEECC7B-15E1-4F1E-962A-CEAB3721A065}"/>
              </a:ext>
            </a:extLst>
          </p:cNvPr>
          <p:cNvSpPr/>
          <p:nvPr/>
        </p:nvSpPr>
        <p:spPr>
          <a:xfrm>
            <a:off x="30900680" y="3939860"/>
            <a:ext cx="1101640" cy="946779"/>
          </a:xfrm>
          <a:custGeom>
            <a:avLst/>
            <a:gdLst/>
            <a:ahLst/>
            <a:cxnLst/>
            <a:rect l="l" t="t" r="r" b="b"/>
            <a:pathLst>
              <a:path w="607694" h="607694">
                <a:moveTo>
                  <a:pt x="260273" y="520560"/>
                </a:moveTo>
                <a:lnTo>
                  <a:pt x="173520" y="520560"/>
                </a:lnTo>
                <a:lnTo>
                  <a:pt x="86766" y="520560"/>
                </a:lnTo>
                <a:lnTo>
                  <a:pt x="0" y="520560"/>
                </a:lnTo>
                <a:lnTo>
                  <a:pt x="0" y="607314"/>
                </a:lnTo>
                <a:lnTo>
                  <a:pt x="86766" y="607314"/>
                </a:lnTo>
                <a:lnTo>
                  <a:pt x="173520" y="607314"/>
                </a:lnTo>
                <a:lnTo>
                  <a:pt x="260273" y="607314"/>
                </a:lnTo>
                <a:lnTo>
                  <a:pt x="260273" y="520560"/>
                </a:lnTo>
                <a:close/>
              </a:path>
              <a:path w="607694" h="607694">
                <a:moveTo>
                  <a:pt x="260273" y="173507"/>
                </a:moveTo>
                <a:lnTo>
                  <a:pt x="173520" y="173507"/>
                </a:lnTo>
                <a:lnTo>
                  <a:pt x="173520" y="433781"/>
                </a:lnTo>
                <a:lnTo>
                  <a:pt x="260273" y="433781"/>
                </a:lnTo>
                <a:lnTo>
                  <a:pt x="260273" y="173507"/>
                </a:lnTo>
                <a:close/>
              </a:path>
              <a:path w="607694" h="607694">
                <a:moveTo>
                  <a:pt x="260273" y="0"/>
                </a:moveTo>
                <a:lnTo>
                  <a:pt x="173520" y="0"/>
                </a:lnTo>
                <a:lnTo>
                  <a:pt x="86766" y="0"/>
                </a:lnTo>
                <a:lnTo>
                  <a:pt x="0" y="0"/>
                </a:lnTo>
                <a:lnTo>
                  <a:pt x="0" y="520547"/>
                </a:lnTo>
                <a:lnTo>
                  <a:pt x="86766" y="520547"/>
                </a:lnTo>
                <a:lnTo>
                  <a:pt x="86766" y="86766"/>
                </a:lnTo>
                <a:lnTo>
                  <a:pt x="173520" y="86766"/>
                </a:lnTo>
                <a:lnTo>
                  <a:pt x="260273" y="86766"/>
                </a:lnTo>
                <a:lnTo>
                  <a:pt x="260273" y="0"/>
                </a:lnTo>
                <a:close/>
              </a:path>
              <a:path w="607694" h="607694">
                <a:moveTo>
                  <a:pt x="433793" y="173507"/>
                </a:moveTo>
                <a:lnTo>
                  <a:pt x="347040" y="173507"/>
                </a:lnTo>
                <a:lnTo>
                  <a:pt x="260286" y="173507"/>
                </a:lnTo>
                <a:lnTo>
                  <a:pt x="260286" y="433781"/>
                </a:lnTo>
                <a:lnTo>
                  <a:pt x="347040" y="433781"/>
                </a:lnTo>
                <a:lnTo>
                  <a:pt x="433793" y="433781"/>
                </a:lnTo>
                <a:lnTo>
                  <a:pt x="433793" y="173507"/>
                </a:lnTo>
                <a:close/>
              </a:path>
              <a:path w="607694" h="607694">
                <a:moveTo>
                  <a:pt x="520547" y="520560"/>
                </a:moveTo>
                <a:lnTo>
                  <a:pt x="433793" y="520560"/>
                </a:lnTo>
                <a:lnTo>
                  <a:pt x="347040" y="520560"/>
                </a:lnTo>
                <a:lnTo>
                  <a:pt x="260286" y="520560"/>
                </a:lnTo>
                <a:lnTo>
                  <a:pt x="260286" y="607314"/>
                </a:lnTo>
                <a:lnTo>
                  <a:pt x="347040" y="607314"/>
                </a:lnTo>
                <a:lnTo>
                  <a:pt x="433793" y="607314"/>
                </a:lnTo>
                <a:lnTo>
                  <a:pt x="520547" y="607314"/>
                </a:lnTo>
                <a:lnTo>
                  <a:pt x="520547" y="520560"/>
                </a:lnTo>
                <a:close/>
              </a:path>
              <a:path w="607694" h="607694">
                <a:moveTo>
                  <a:pt x="520547" y="0"/>
                </a:moveTo>
                <a:lnTo>
                  <a:pt x="433793" y="0"/>
                </a:lnTo>
                <a:lnTo>
                  <a:pt x="347040" y="0"/>
                </a:lnTo>
                <a:lnTo>
                  <a:pt x="260286" y="0"/>
                </a:lnTo>
                <a:lnTo>
                  <a:pt x="260286" y="86766"/>
                </a:lnTo>
                <a:lnTo>
                  <a:pt x="347040" y="86766"/>
                </a:lnTo>
                <a:lnTo>
                  <a:pt x="433793" y="86766"/>
                </a:lnTo>
                <a:lnTo>
                  <a:pt x="520547" y="86766"/>
                </a:lnTo>
                <a:lnTo>
                  <a:pt x="520547" y="0"/>
                </a:lnTo>
                <a:close/>
              </a:path>
              <a:path w="607694" h="607694">
                <a:moveTo>
                  <a:pt x="607314" y="520560"/>
                </a:moveTo>
                <a:lnTo>
                  <a:pt x="520560" y="520560"/>
                </a:lnTo>
                <a:lnTo>
                  <a:pt x="520560" y="607314"/>
                </a:lnTo>
                <a:lnTo>
                  <a:pt x="607314" y="607314"/>
                </a:lnTo>
                <a:lnTo>
                  <a:pt x="607314" y="520560"/>
                </a:lnTo>
                <a:close/>
              </a:path>
              <a:path w="607694" h="607694">
                <a:moveTo>
                  <a:pt x="607314" y="0"/>
                </a:moveTo>
                <a:lnTo>
                  <a:pt x="520560" y="0"/>
                </a:lnTo>
                <a:lnTo>
                  <a:pt x="520547" y="86766"/>
                </a:lnTo>
                <a:lnTo>
                  <a:pt x="520547" y="520547"/>
                </a:lnTo>
                <a:lnTo>
                  <a:pt x="607314" y="520547"/>
                </a:lnTo>
                <a:lnTo>
                  <a:pt x="607314" y="0"/>
                </a:lnTo>
                <a:close/>
              </a:path>
            </a:pathLst>
          </a:custGeom>
          <a:solidFill>
            <a:srgbClr val="010101"/>
          </a:solidFill>
        </p:spPr>
        <p:txBody>
          <a:bodyPr wrap="square" lIns="0" tIns="0" rIns="0" bIns="0" rtlCol="0"/>
          <a:lstStyle/>
          <a:p>
            <a:pPr defTabSz="1625620"/>
            <a:endParaRPr sz="3200"/>
          </a:p>
        </p:txBody>
      </p:sp>
    </p:spTree>
    <p:extLst>
      <p:ext uri="{BB962C8B-B14F-4D97-AF65-F5344CB8AC3E}">
        <p14:creationId xmlns:p14="http://schemas.microsoft.com/office/powerpoint/2010/main" val="20150803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24">
            <a:extLst>
              <a:ext uri="{FF2B5EF4-FFF2-40B4-BE49-F238E27FC236}">
                <a16:creationId xmlns:a16="http://schemas.microsoft.com/office/drawing/2014/main" id="{6424A54B-20B6-4986-B08E-6CAADA5A9D9B}"/>
              </a:ext>
            </a:extLst>
          </p:cNvPr>
          <p:cNvSpPr txBox="1"/>
          <p:nvPr/>
        </p:nvSpPr>
        <p:spPr>
          <a:xfrm>
            <a:off x="1563687" y="1580774"/>
            <a:ext cx="35015487" cy="18523326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22578" marR="4271769" defTabSz="1625620">
              <a:lnSpc>
                <a:spcPct val="100600"/>
              </a:lnSpc>
              <a:spcBef>
                <a:spcPts val="169"/>
              </a:spcBef>
            </a:pP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материалы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«Профилактика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травли </a:t>
            </a:r>
            <a:r>
              <a:rPr sz="6400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(буллинга)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профессиональных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организациях»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5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(2022)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2122338" defTabSz="1625620">
              <a:lnSpc>
                <a:spcPct val="100600"/>
              </a:lnSpc>
              <a:spcBef>
                <a:spcPts val="4151"/>
              </a:spcBef>
            </a:pPr>
            <a:r>
              <a:rPr sz="6400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Алгоритмы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раннему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выявлению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реагированию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деструктивное </a:t>
            </a:r>
            <a:r>
              <a:rPr sz="64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проявляющееся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воздействием</a:t>
            </a:r>
            <a:r>
              <a:rPr sz="64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sz="6400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негативного</a:t>
            </a:r>
            <a:r>
              <a:rPr sz="6400" spc="32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характера, </a:t>
            </a:r>
            <a:r>
              <a:rPr sz="64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распространяемой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6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(2020)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defTabSz="1625620">
              <a:spcBef>
                <a:spcPts val="4196"/>
              </a:spcBef>
            </a:pP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63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6400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рисках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«ловушках»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«Факты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фейках» 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(2021)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407534" defTabSz="1625620">
              <a:lnSpc>
                <a:spcPct val="100600"/>
              </a:lnSpc>
              <a:spcBef>
                <a:spcPts val="4151"/>
              </a:spcBef>
            </a:pP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4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(законных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представителей) </a:t>
            </a:r>
            <a:r>
              <a:rPr sz="64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безопасному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2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использованию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3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целях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предотвращения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преступлений,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совершаемых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1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</a:t>
            </a:r>
            <a:r>
              <a:rPr sz="6400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использованием,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4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самими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несовершеннолетними,</a:t>
            </a:r>
            <a:r>
              <a:rPr sz="6400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defTabSz="1625620">
              <a:spcBef>
                <a:spcPts val="53"/>
              </a:spcBef>
            </a:pP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отношении</a:t>
            </a:r>
            <a:r>
              <a:rPr sz="6400" spc="25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(2021)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2552450" defTabSz="1625620">
              <a:lnSpc>
                <a:spcPct val="100600"/>
              </a:lnSpc>
              <a:spcBef>
                <a:spcPts val="4151"/>
              </a:spcBef>
            </a:pP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</a:t>
            </a:r>
            <a:r>
              <a:rPr sz="64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каталоги</a:t>
            </a:r>
            <a:r>
              <a:rPr sz="6400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3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</a:t>
            </a:r>
            <a:r>
              <a:rPr sz="6400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методических </a:t>
            </a:r>
            <a:r>
              <a:rPr sz="64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вебинаров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педагогов,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98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психологов</a:t>
            </a:r>
            <a:r>
              <a:rPr lang="ru-RU" sz="6400" spc="49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«Психологическая</a:t>
            </a:r>
            <a:r>
              <a:rPr sz="6400" spc="284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</a:t>
            </a:r>
            <a:r>
              <a:rPr sz="6400" spc="5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благополучие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школе,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1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семье,</a:t>
            </a:r>
            <a:r>
              <a:rPr sz="6400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социуме»</a:t>
            </a:r>
            <a:r>
              <a:rPr sz="6400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400" spc="62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(2018—</a:t>
            </a:r>
            <a:r>
              <a:rPr sz="6400" spc="58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2024)</a:t>
            </a:r>
            <a:endParaRPr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22300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228">
            <a:extLst>
              <a:ext uri="{FF2B5EF4-FFF2-40B4-BE49-F238E27FC236}">
                <a16:creationId xmlns:a16="http://schemas.microsoft.com/office/drawing/2014/main" id="{51EA3FB8-E77E-496A-9858-A2A5E844F57F}"/>
              </a:ext>
            </a:extLst>
          </p:cNvPr>
          <p:cNvGrpSpPr/>
          <p:nvPr/>
        </p:nvGrpSpPr>
        <p:grpSpPr>
          <a:xfrm>
            <a:off x="6135687" y="89903"/>
            <a:ext cx="24697836" cy="19036784"/>
            <a:chOff x="2082931" y="4651893"/>
            <a:chExt cx="15536544" cy="12490450"/>
          </a:xfrm>
        </p:grpSpPr>
        <p:pic>
          <p:nvPicPr>
            <p:cNvPr id="5" name="object 229">
              <a:extLst>
                <a:ext uri="{FF2B5EF4-FFF2-40B4-BE49-F238E27FC236}">
                  <a16:creationId xmlns:a16="http://schemas.microsoft.com/office/drawing/2014/main" id="{43F1B033-DAF4-450E-8CA6-ACC5DF02E4AF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2931" y="4651893"/>
              <a:ext cx="15536249" cy="9790676"/>
            </a:xfrm>
            <a:prstGeom prst="rect">
              <a:avLst/>
            </a:prstGeom>
          </p:spPr>
        </p:pic>
        <p:sp>
          <p:nvSpPr>
            <p:cNvPr id="6" name="object 230">
              <a:extLst>
                <a:ext uri="{FF2B5EF4-FFF2-40B4-BE49-F238E27FC236}">
                  <a16:creationId xmlns:a16="http://schemas.microsoft.com/office/drawing/2014/main" id="{3E2E026D-A3E0-4523-A814-1E3CA0929209}"/>
                </a:ext>
              </a:extLst>
            </p:cNvPr>
            <p:cNvSpPr/>
            <p:nvPr/>
          </p:nvSpPr>
          <p:spPr>
            <a:xfrm>
              <a:off x="2680563" y="15741469"/>
              <a:ext cx="3183255" cy="1400810"/>
            </a:xfrm>
            <a:custGeom>
              <a:avLst/>
              <a:gdLst/>
              <a:ahLst/>
              <a:cxnLst/>
              <a:rect l="l" t="t" r="r" b="b"/>
              <a:pathLst>
                <a:path w="3183254" h="1400809">
                  <a:moveTo>
                    <a:pt x="636612" y="1273263"/>
                  </a:moveTo>
                  <a:lnTo>
                    <a:pt x="509295" y="1273263"/>
                  </a:lnTo>
                  <a:lnTo>
                    <a:pt x="381977" y="1273263"/>
                  </a:lnTo>
                  <a:lnTo>
                    <a:pt x="254647" y="1273263"/>
                  </a:lnTo>
                  <a:lnTo>
                    <a:pt x="127317" y="1273263"/>
                  </a:lnTo>
                  <a:lnTo>
                    <a:pt x="127317" y="763955"/>
                  </a:lnTo>
                  <a:lnTo>
                    <a:pt x="0" y="763955"/>
                  </a:lnTo>
                  <a:lnTo>
                    <a:pt x="0" y="1400581"/>
                  </a:lnTo>
                  <a:lnTo>
                    <a:pt x="127317" y="1400581"/>
                  </a:lnTo>
                  <a:lnTo>
                    <a:pt x="254647" y="1400581"/>
                  </a:lnTo>
                  <a:lnTo>
                    <a:pt x="381977" y="1400581"/>
                  </a:lnTo>
                  <a:lnTo>
                    <a:pt x="509295" y="1400581"/>
                  </a:lnTo>
                  <a:lnTo>
                    <a:pt x="636612" y="1400581"/>
                  </a:lnTo>
                  <a:lnTo>
                    <a:pt x="636612" y="1273263"/>
                  </a:lnTo>
                  <a:close/>
                </a:path>
                <a:path w="3183254" h="1400809">
                  <a:moveTo>
                    <a:pt x="636612" y="763955"/>
                  </a:moveTo>
                  <a:lnTo>
                    <a:pt x="509295" y="763955"/>
                  </a:lnTo>
                  <a:lnTo>
                    <a:pt x="381977" y="763955"/>
                  </a:lnTo>
                  <a:lnTo>
                    <a:pt x="254647" y="763955"/>
                  </a:lnTo>
                  <a:lnTo>
                    <a:pt x="254647" y="1145933"/>
                  </a:lnTo>
                  <a:lnTo>
                    <a:pt x="381977" y="1145933"/>
                  </a:lnTo>
                  <a:lnTo>
                    <a:pt x="509295" y="1145933"/>
                  </a:lnTo>
                  <a:lnTo>
                    <a:pt x="636612" y="1145933"/>
                  </a:lnTo>
                  <a:lnTo>
                    <a:pt x="636612" y="763955"/>
                  </a:lnTo>
                  <a:close/>
                </a:path>
                <a:path w="3183254" h="1400809">
                  <a:moveTo>
                    <a:pt x="891273" y="509295"/>
                  </a:moveTo>
                  <a:lnTo>
                    <a:pt x="763955" y="509295"/>
                  </a:lnTo>
                  <a:lnTo>
                    <a:pt x="636625" y="509295"/>
                  </a:lnTo>
                  <a:lnTo>
                    <a:pt x="636625" y="636625"/>
                  </a:lnTo>
                  <a:lnTo>
                    <a:pt x="763955" y="636625"/>
                  </a:lnTo>
                  <a:lnTo>
                    <a:pt x="763955" y="763955"/>
                  </a:lnTo>
                  <a:lnTo>
                    <a:pt x="763955" y="1273263"/>
                  </a:lnTo>
                  <a:lnTo>
                    <a:pt x="636625" y="1273263"/>
                  </a:lnTo>
                  <a:lnTo>
                    <a:pt x="636625" y="1400581"/>
                  </a:lnTo>
                  <a:lnTo>
                    <a:pt x="763955" y="1400581"/>
                  </a:lnTo>
                  <a:lnTo>
                    <a:pt x="891273" y="1400581"/>
                  </a:lnTo>
                  <a:lnTo>
                    <a:pt x="891273" y="763955"/>
                  </a:lnTo>
                  <a:lnTo>
                    <a:pt x="891273" y="509295"/>
                  </a:lnTo>
                  <a:close/>
                </a:path>
                <a:path w="3183254" h="1400809">
                  <a:moveTo>
                    <a:pt x="1145933" y="1145933"/>
                  </a:moveTo>
                  <a:lnTo>
                    <a:pt x="1018603" y="1145933"/>
                  </a:lnTo>
                  <a:lnTo>
                    <a:pt x="1018603" y="1273263"/>
                  </a:lnTo>
                  <a:lnTo>
                    <a:pt x="1145933" y="1273263"/>
                  </a:lnTo>
                  <a:lnTo>
                    <a:pt x="1145933" y="1145933"/>
                  </a:lnTo>
                  <a:close/>
                </a:path>
                <a:path w="3183254" h="1400809">
                  <a:moveTo>
                    <a:pt x="1273251" y="891286"/>
                  </a:moveTo>
                  <a:lnTo>
                    <a:pt x="1145933" y="891286"/>
                  </a:lnTo>
                  <a:lnTo>
                    <a:pt x="1145933" y="1018616"/>
                  </a:lnTo>
                  <a:lnTo>
                    <a:pt x="1273251" y="1018616"/>
                  </a:lnTo>
                  <a:lnTo>
                    <a:pt x="1273251" y="891286"/>
                  </a:lnTo>
                  <a:close/>
                </a:path>
                <a:path w="3183254" h="1400809">
                  <a:moveTo>
                    <a:pt x="1273251" y="636625"/>
                  </a:moveTo>
                  <a:lnTo>
                    <a:pt x="1145933" y="636625"/>
                  </a:lnTo>
                  <a:lnTo>
                    <a:pt x="1145933" y="763955"/>
                  </a:lnTo>
                  <a:lnTo>
                    <a:pt x="1273251" y="763955"/>
                  </a:lnTo>
                  <a:lnTo>
                    <a:pt x="1273251" y="636625"/>
                  </a:lnTo>
                  <a:close/>
                </a:path>
                <a:path w="3183254" h="1400809">
                  <a:moveTo>
                    <a:pt x="1400581" y="1018616"/>
                  </a:moveTo>
                  <a:lnTo>
                    <a:pt x="1273251" y="1018616"/>
                  </a:lnTo>
                  <a:lnTo>
                    <a:pt x="1273251" y="1273263"/>
                  </a:lnTo>
                  <a:lnTo>
                    <a:pt x="1145933" y="1273263"/>
                  </a:lnTo>
                  <a:lnTo>
                    <a:pt x="1145933" y="1400581"/>
                  </a:lnTo>
                  <a:lnTo>
                    <a:pt x="1273251" y="1400581"/>
                  </a:lnTo>
                  <a:lnTo>
                    <a:pt x="1400581" y="1400581"/>
                  </a:lnTo>
                  <a:lnTo>
                    <a:pt x="1400581" y="1018616"/>
                  </a:lnTo>
                  <a:close/>
                </a:path>
                <a:path w="3183254" h="1400809">
                  <a:moveTo>
                    <a:pt x="1400581" y="0"/>
                  </a:moveTo>
                  <a:lnTo>
                    <a:pt x="1400581" y="0"/>
                  </a:lnTo>
                  <a:lnTo>
                    <a:pt x="636625" y="0"/>
                  </a:lnTo>
                  <a:lnTo>
                    <a:pt x="636625" y="127317"/>
                  </a:lnTo>
                  <a:lnTo>
                    <a:pt x="763955" y="127317"/>
                  </a:lnTo>
                  <a:lnTo>
                    <a:pt x="891273" y="127317"/>
                  </a:lnTo>
                  <a:lnTo>
                    <a:pt x="891273" y="254647"/>
                  </a:lnTo>
                  <a:lnTo>
                    <a:pt x="763955" y="254647"/>
                  </a:lnTo>
                  <a:lnTo>
                    <a:pt x="636625" y="254647"/>
                  </a:lnTo>
                  <a:lnTo>
                    <a:pt x="636625" y="381977"/>
                  </a:lnTo>
                  <a:lnTo>
                    <a:pt x="763955" y="381977"/>
                  </a:lnTo>
                  <a:lnTo>
                    <a:pt x="891273" y="381977"/>
                  </a:lnTo>
                  <a:lnTo>
                    <a:pt x="1018603" y="381977"/>
                  </a:lnTo>
                  <a:lnTo>
                    <a:pt x="1018603" y="636625"/>
                  </a:lnTo>
                  <a:lnTo>
                    <a:pt x="1145933" y="636625"/>
                  </a:lnTo>
                  <a:lnTo>
                    <a:pt x="1145933" y="509295"/>
                  </a:lnTo>
                  <a:lnTo>
                    <a:pt x="1273251" y="509295"/>
                  </a:lnTo>
                  <a:lnTo>
                    <a:pt x="1273251" y="636625"/>
                  </a:lnTo>
                  <a:lnTo>
                    <a:pt x="1400581" y="636625"/>
                  </a:lnTo>
                  <a:lnTo>
                    <a:pt x="1400581" y="381977"/>
                  </a:lnTo>
                  <a:lnTo>
                    <a:pt x="1273251" y="381977"/>
                  </a:lnTo>
                  <a:lnTo>
                    <a:pt x="1145933" y="381977"/>
                  </a:lnTo>
                  <a:lnTo>
                    <a:pt x="1145933" y="254647"/>
                  </a:lnTo>
                  <a:lnTo>
                    <a:pt x="1018603" y="254647"/>
                  </a:lnTo>
                  <a:lnTo>
                    <a:pt x="1018603" y="127317"/>
                  </a:lnTo>
                  <a:lnTo>
                    <a:pt x="1145933" y="127317"/>
                  </a:lnTo>
                  <a:lnTo>
                    <a:pt x="1273251" y="127317"/>
                  </a:lnTo>
                  <a:lnTo>
                    <a:pt x="1400581" y="127317"/>
                  </a:lnTo>
                  <a:lnTo>
                    <a:pt x="1400581" y="0"/>
                  </a:lnTo>
                  <a:close/>
                </a:path>
                <a:path w="3183254" h="1400809">
                  <a:moveTo>
                    <a:pt x="1527924" y="0"/>
                  </a:moveTo>
                  <a:lnTo>
                    <a:pt x="1400594" y="0"/>
                  </a:lnTo>
                  <a:lnTo>
                    <a:pt x="1400594" y="254647"/>
                  </a:lnTo>
                  <a:lnTo>
                    <a:pt x="1527924" y="254647"/>
                  </a:lnTo>
                  <a:lnTo>
                    <a:pt x="1527924" y="0"/>
                  </a:lnTo>
                  <a:close/>
                </a:path>
                <a:path w="3183254" h="1400809">
                  <a:moveTo>
                    <a:pt x="1655241" y="1018616"/>
                  </a:moveTo>
                  <a:lnTo>
                    <a:pt x="1527924" y="1018616"/>
                  </a:lnTo>
                  <a:lnTo>
                    <a:pt x="1527924" y="1273263"/>
                  </a:lnTo>
                  <a:lnTo>
                    <a:pt x="1400594" y="1273263"/>
                  </a:lnTo>
                  <a:lnTo>
                    <a:pt x="1400594" y="1400581"/>
                  </a:lnTo>
                  <a:lnTo>
                    <a:pt x="1527924" y="1400581"/>
                  </a:lnTo>
                  <a:lnTo>
                    <a:pt x="1655241" y="1400581"/>
                  </a:lnTo>
                  <a:lnTo>
                    <a:pt x="1655241" y="1018616"/>
                  </a:lnTo>
                  <a:close/>
                </a:path>
                <a:path w="3183254" h="1400809">
                  <a:moveTo>
                    <a:pt x="1782572" y="763955"/>
                  </a:moveTo>
                  <a:lnTo>
                    <a:pt x="1655241" y="763955"/>
                  </a:lnTo>
                  <a:lnTo>
                    <a:pt x="1527924" y="763955"/>
                  </a:lnTo>
                  <a:lnTo>
                    <a:pt x="1527924" y="636625"/>
                  </a:lnTo>
                  <a:lnTo>
                    <a:pt x="1655241" y="636625"/>
                  </a:lnTo>
                  <a:lnTo>
                    <a:pt x="1655241" y="509295"/>
                  </a:lnTo>
                  <a:lnTo>
                    <a:pt x="1527924" y="509295"/>
                  </a:lnTo>
                  <a:lnTo>
                    <a:pt x="1400594" y="509295"/>
                  </a:lnTo>
                  <a:lnTo>
                    <a:pt x="1400594" y="763955"/>
                  </a:lnTo>
                  <a:lnTo>
                    <a:pt x="1400594" y="891286"/>
                  </a:lnTo>
                  <a:lnTo>
                    <a:pt x="1527924" y="891286"/>
                  </a:lnTo>
                  <a:lnTo>
                    <a:pt x="1655241" y="891286"/>
                  </a:lnTo>
                  <a:lnTo>
                    <a:pt x="1782572" y="891286"/>
                  </a:lnTo>
                  <a:lnTo>
                    <a:pt x="1782572" y="763955"/>
                  </a:lnTo>
                  <a:close/>
                </a:path>
                <a:path w="3183254" h="1400809">
                  <a:moveTo>
                    <a:pt x="1909902" y="509295"/>
                  </a:moveTo>
                  <a:lnTo>
                    <a:pt x="1782572" y="509295"/>
                  </a:lnTo>
                  <a:lnTo>
                    <a:pt x="1782572" y="763955"/>
                  </a:lnTo>
                  <a:lnTo>
                    <a:pt x="1909902" y="763955"/>
                  </a:lnTo>
                  <a:lnTo>
                    <a:pt x="1909902" y="509295"/>
                  </a:lnTo>
                  <a:close/>
                </a:path>
                <a:path w="3183254" h="1400809">
                  <a:moveTo>
                    <a:pt x="2037219" y="0"/>
                  </a:moveTo>
                  <a:lnTo>
                    <a:pt x="1909902" y="0"/>
                  </a:lnTo>
                  <a:lnTo>
                    <a:pt x="1782572" y="0"/>
                  </a:lnTo>
                  <a:lnTo>
                    <a:pt x="1782572" y="254647"/>
                  </a:lnTo>
                  <a:lnTo>
                    <a:pt x="1655241" y="254647"/>
                  </a:lnTo>
                  <a:lnTo>
                    <a:pt x="1527924" y="254647"/>
                  </a:lnTo>
                  <a:lnTo>
                    <a:pt x="1527924" y="381977"/>
                  </a:lnTo>
                  <a:lnTo>
                    <a:pt x="1655241" y="381977"/>
                  </a:lnTo>
                  <a:lnTo>
                    <a:pt x="1655241" y="509295"/>
                  </a:lnTo>
                  <a:lnTo>
                    <a:pt x="1782572" y="509295"/>
                  </a:lnTo>
                  <a:lnTo>
                    <a:pt x="1782572" y="381977"/>
                  </a:lnTo>
                  <a:lnTo>
                    <a:pt x="1909902" y="381977"/>
                  </a:lnTo>
                  <a:lnTo>
                    <a:pt x="1909902" y="254647"/>
                  </a:lnTo>
                  <a:lnTo>
                    <a:pt x="2037219" y="254647"/>
                  </a:lnTo>
                  <a:lnTo>
                    <a:pt x="2037219" y="0"/>
                  </a:lnTo>
                  <a:close/>
                </a:path>
                <a:path w="3183254" h="1400809">
                  <a:moveTo>
                    <a:pt x="2164550" y="1145933"/>
                  </a:moveTo>
                  <a:lnTo>
                    <a:pt x="2037219" y="1145933"/>
                  </a:lnTo>
                  <a:lnTo>
                    <a:pt x="2037219" y="1400581"/>
                  </a:lnTo>
                  <a:lnTo>
                    <a:pt x="2164550" y="1400581"/>
                  </a:lnTo>
                  <a:lnTo>
                    <a:pt x="2164550" y="1145933"/>
                  </a:lnTo>
                  <a:close/>
                </a:path>
                <a:path w="3183254" h="1400809">
                  <a:moveTo>
                    <a:pt x="2164550" y="254647"/>
                  </a:moveTo>
                  <a:lnTo>
                    <a:pt x="2037219" y="254647"/>
                  </a:lnTo>
                  <a:lnTo>
                    <a:pt x="2037219" y="763955"/>
                  </a:lnTo>
                  <a:lnTo>
                    <a:pt x="1909902" y="763955"/>
                  </a:lnTo>
                  <a:lnTo>
                    <a:pt x="1909902" y="1018616"/>
                  </a:lnTo>
                  <a:lnTo>
                    <a:pt x="1782572" y="1018616"/>
                  </a:lnTo>
                  <a:lnTo>
                    <a:pt x="1782572" y="1273263"/>
                  </a:lnTo>
                  <a:lnTo>
                    <a:pt x="1909902" y="1273263"/>
                  </a:lnTo>
                  <a:lnTo>
                    <a:pt x="1909902" y="1145933"/>
                  </a:lnTo>
                  <a:lnTo>
                    <a:pt x="2037219" y="1145933"/>
                  </a:lnTo>
                  <a:lnTo>
                    <a:pt x="2037219" y="891286"/>
                  </a:lnTo>
                  <a:lnTo>
                    <a:pt x="2164550" y="891286"/>
                  </a:lnTo>
                  <a:lnTo>
                    <a:pt x="2164550" y="763955"/>
                  </a:lnTo>
                  <a:lnTo>
                    <a:pt x="2164550" y="254647"/>
                  </a:lnTo>
                  <a:close/>
                </a:path>
                <a:path w="3183254" h="1400809">
                  <a:moveTo>
                    <a:pt x="2291880" y="1273263"/>
                  </a:moveTo>
                  <a:lnTo>
                    <a:pt x="2164562" y="1273263"/>
                  </a:lnTo>
                  <a:lnTo>
                    <a:pt x="2164562" y="1400581"/>
                  </a:lnTo>
                  <a:lnTo>
                    <a:pt x="2291880" y="1400581"/>
                  </a:lnTo>
                  <a:lnTo>
                    <a:pt x="2291880" y="1273263"/>
                  </a:lnTo>
                  <a:close/>
                </a:path>
                <a:path w="3183254" h="1400809">
                  <a:moveTo>
                    <a:pt x="2419210" y="509295"/>
                  </a:moveTo>
                  <a:lnTo>
                    <a:pt x="2291880" y="509295"/>
                  </a:lnTo>
                  <a:lnTo>
                    <a:pt x="2291880" y="636625"/>
                  </a:lnTo>
                  <a:lnTo>
                    <a:pt x="2419210" y="636625"/>
                  </a:lnTo>
                  <a:lnTo>
                    <a:pt x="2419210" y="509295"/>
                  </a:lnTo>
                  <a:close/>
                </a:path>
                <a:path w="3183254" h="1400809">
                  <a:moveTo>
                    <a:pt x="2673858" y="1145933"/>
                  </a:moveTo>
                  <a:lnTo>
                    <a:pt x="2546540" y="1145933"/>
                  </a:lnTo>
                  <a:lnTo>
                    <a:pt x="2419210" y="1145933"/>
                  </a:lnTo>
                  <a:lnTo>
                    <a:pt x="2291880" y="1145933"/>
                  </a:lnTo>
                  <a:lnTo>
                    <a:pt x="2291880" y="1273263"/>
                  </a:lnTo>
                  <a:lnTo>
                    <a:pt x="2419210" y="1273263"/>
                  </a:lnTo>
                  <a:lnTo>
                    <a:pt x="2546540" y="1273263"/>
                  </a:lnTo>
                  <a:lnTo>
                    <a:pt x="2673858" y="1273263"/>
                  </a:lnTo>
                  <a:lnTo>
                    <a:pt x="2673858" y="1145933"/>
                  </a:lnTo>
                  <a:close/>
                </a:path>
                <a:path w="3183254" h="1400809">
                  <a:moveTo>
                    <a:pt x="2801175" y="1273263"/>
                  </a:moveTo>
                  <a:lnTo>
                    <a:pt x="2673858" y="1273263"/>
                  </a:lnTo>
                  <a:lnTo>
                    <a:pt x="2673858" y="1400581"/>
                  </a:lnTo>
                  <a:lnTo>
                    <a:pt x="2801175" y="1400581"/>
                  </a:lnTo>
                  <a:lnTo>
                    <a:pt x="2801175" y="1273263"/>
                  </a:lnTo>
                  <a:close/>
                </a:path>
                <a:path w="3183254" h="1400809">
                  <a:moveTo>
                    <a:pt x="2928505" y="1018616"/>
                  </a:moveTo>
                  <a:lnTo>
                    <a:pt x="2801175" y="1018616"/>
                  </a:lnTo>
                  <a:lnTo>
                    <a:pt x="2673858" y="1018616"/>
                  </a:lnTo>
                  <a:lnTo>
                    <a:pt x="2673858" y="1145933"/>
                  </a:lnTo>
                  <a:lnTo>
                    <a:pt x="2801175" y="1145933"/>
                  </a:lnTo>
                  <a:lnTo>
                    <a:pt x="2928505" y="1145933"/>
                  </a:lnTo>
                  <a:lnTo>
                    <a:pt x="2928505" y="1018616"/>
                  </a:lnTo>
                  <a:close/>
                </a:path>
                <a:path w="3183254" h="1400809">
                  <a:moveTo>
                    <a:pt x="2928505" y="763955"/>
                  </a:moveTo>
                  <a:lnTo>
                    <a:pt x="2801175" y="763955"/>
                  </a:lnTo>
                  <a:lnTo>
                    <a:pt x="2801175" y="891286"/>
                  </a:lnTo>
                  <a:lnTo>
                    <a:pt x="2928505" y="891286"/>
                  </a:lnTo>
                  <a:lnTo>
                    <a:pt x="2928505" y="763955"/>
                  </a:lnTo>
                  <a:close/>
                </a:path>
                <a:path w="3183254" h="1400809">
                  <a:moveTo>
                    <a:pt x="2928505" y="127317"/>
                  </a:moveTo>
                  <a:lnTo>
                    <a:pt x="2801175" y="127317"/>
                  </a:lnTo>
                  <a:lnTo>
                    <a:pt x="2801175" y="0"/>
                  </a:lnTo>
                  <a:lnTo>
                    <a:pt x="2673858" y="0"/>
                  </a:lnTo>
                  <a:lnTo>
                    <a:pt x="2546540" y="0"/>
                  </a:lnTo>
                  <a:lnTo>
                    <a:pt x="2419210" y="0"/>
                  </a:lnTo>
                  <a:lnTo>
                    <a:pt x="2291880" y="0"/>
                  </a:lnTo>
                  <a:lnTo>
                    <a:pt x="2291880" y="254647"/>
                  </a:lnTo>
                  <a:lnTo>
                    <a:pt x="2164562" y="254647"/>
                  </a:lnTo>
                  <a:lnTo>
                    <a:pt x="2164562" y="381977"/>
                  </a:lnTo>
                  <a:lnTo>
                    <a:pt x="2291880" y="381977"/>
                  </a:lnTo>
                  <a:lnTo>
                    <a:pt x="2419210" y="381977"/>
                  </a:lnTo>
                  <a:lnTo>
                    <a:pt x="2546540" y="381977"/>
                  </a:lnTo>
                  <a:lnTo>
                    <a:pt x="2546540" y="763955"/>
                  </a:lnTo>
                  <a:lnTo>
                    <a:pt x="2419210" y="763955"/>
                  </a:lnTo>
                  <a:lnTo>
                    <a:pt x="2291880" y="763955"/>
                  </a:lnTo>
                  <a:lnTo>
                    <a:pt x="2164562" y="763955"/>
                  </a:lnTo>
                  <a:lnTo>
                    <a:pt x="2164562" y="1145933"/>
                  </a:lnTo>
                  <a:lnTo>
                    <a:pt x="2291880" y="1145933"/>
                  </a:lnTo>
                  <a:lnTo>
                    <a:pt x="2291880" y="1018616"/>
                  </a:lnTo>
                  <a:lnTo>
                    <a:pt x="2419210" y="1018616"/>
                  </a:lnTo>
                  <a:lnTo>
                    <a:pt x="2419210" y="891286"/>
                  </a:lnTo>
                  <a:lnTo>
                    <a:pt x="2546540" y="891286"/>
                  </a:lnTo>
                  <a:lnTo>
                    <a:pt x="2673858" y="891286"/>
                  </a:lnTo>
                  <a:lnTo>
                    <a:pt x="2673858" y="763955"/>
                  </a:lnTo>
                  <a:lnTo>
                    <a:pt x="2673858" y="254647"/>
                  </a:lnTo>
                  <a:lnTo>
                    <a:pt x="2546540" y="254647"/>
                  </a:lnTo>
                  <a:lnTo>
                    <a:pt x="2546540" y="127317"/>
                  </a:lnTo>
                  <a:lnTo>
                    <a:pt x="2673858" y="127317"/>
                  </a:lnTo>
                  <a:lnTo>
                    <a:pt x="2673858" y="254647"/>
                  </a:lnTo>
                  <a:lnTo>
                    <a:pt x="2801175" y="254647"/>
                  </a:lnTo>
                  <a:lnTo>
                    <a:pt x="2801175" y="381977"/>
                  </a:lnTo>
                  <a:lnTo>
                    <a:pt x="2928505" y="381977"/>
                  </a:lnTo>
                  <a:lnTo>
                    <a:pt x="2928505" y="127317"/>
                  </a:lnTo>
                  <a:close/>
                </a:path>
                <a:path w="3183254" h="1400809">
                  <a:moveTo>
                    <a:pt x="3055836" y="0"/>
                  </a:moveTo>
                  <a:lnTo>
                    <a:pt x="2928505" y="0"/>
                  </a:lnTo>
                  <a:lnTo>
                    <a:pt x="2928505" y="127317"/>
                  </a:lnTo>
                  <a:lnTo>
                    <a:pt x="3055836" y="127317"/>
                  </a:lnTo>
                  <a:lnTo>
                    <a:pt x="3055836" y="0"/>
                  </a:lnTo>
                  <a:close/>
                </a:path>
                <a:path w="3183254" h="1400809">
                  <a:moveTo>
                    <a:pt x="3183166" y="509295"/>
                  </a:moveTo>
                  <a:lnTo>
                    <a:pt x="3055836" y="509295"/>
                  </a:lnTo>
                  <a:lnTo>
                    <a:pt x="3055836" y="636625"/>
                  </a:lnTo>
                  <a:lnTo>
                    <a:pt x="2928505" y="636625"/>
                  </a:lnTo>
                  <a:lnTo>
                    <a:pt x="2928505" y="763955"/>
                  </a:lnTo>
                  <a:lnTo>
                    <a:pt x="3055836" y="763955"/>
                  </a:lnTo>
                  <a:lnTo>
                    <a:pt x="3055836" y="891286"/>
                  </a:lnTo>
                  <a:lnTo>
                    <a:pt x="2928505" y="891286"/>
                  </a:lnTo>
                  <a:lnTo>
                    <a:pt x="2928505" y="1018616"/>
                  </a:lnTo>
                  <a:lnTo>
                    <a:pt x="3055836" y="1018616"/>
                  </a:lnTo>
                  <a:lnTo>
                    <a:pt x="3055836" y="1400581"/>
                  </a:lnTo>
                  <a:lnTo>
                    <a:pt x="3183166" y="1400581"/>
                  </a:lnTo>
                  <a:lnTo>
                    <a:pt x="3183166" y="763955"/>
                  </a:lnTo>
                  <a:lnTo>
                    <a:pt x="3183166" y="509295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7" name="object 231">
              <a:extLst>
                <a:ext uri="{FF2B5EF4-FFF2-40B4-BE49-F238E27FC236}">
                  <a16:creationId xmlns:a16="http://schemas.microsoft.com/office/drawing/2014/main" id="{CD959A71-48C4-4C5E-82E4-51C66DCAE863}"/>
                </a:ext>
              </a:extLst>
            </p:cNvPr>
            <p:cNvSpPr/>
            <p:nvPr/>
          </p:nvSpPr>
          <p:spPr>
            <a:xfrm>
              <a:off x="2680563" y="14340861"/>
              <a:ext cx="3183255" cy="2164715"/>
            </a:xfrm>
            <a:custGeom>
              <a:avLst/>
              <a:gdLst/>
              <a:ahLst/>
              <a:cxnLst/>
              <a:rect l="l" t="t" r="r" b="b"/>
              <a:pathLst>
                <a:path w="3183254" h="2164715">
                  <a:moveTo>
                    <a:pt x="127317" y="1400606"/>
                  </a:moveTo>
                  <a:lnTo>
                    <a:pt x="0" y="1400606"/>
                  </a:lnTo>
                  <a:lnTo>
                    <a:pt x="0" y="1782584"/>
                  </a:lnTo>
                  <a:lnTo>
                    <a:pt x="127317" y="1782584"/>
                  </a:lnTo>
                  <a:lnTo>
                    <a:pt x="127317" y="1400606"/>
                  </a:lnTo>
                  <a:close/>
                </a:path>
                <a:path w="3183254" h="2164715">
                  <a:moveTo>
                    <a:pt x="381977" y="1400606"/>
                  </a:moveTo>
                  <a:lnTo>
                    <a:pt x="254647" y="1400606"/>
                  </a:lnTo>
                  <a:lnTo>
                    <a:pt x="254647" y="1655254"/>
                  </a:lnTo>
                  <a:lnTo>
                    <a:pt x="381977" y="1655254"/>
                  </a:lnTo>
                  <a:lnTo>
                    <a:pt x="381977" y="1400606"/>
                  </a:lnTo>
                  <a:close/>
                </a:path>
                <a:path w="3183254" h="2164715">
                  <a:moveTo>
                    <a:pt x="509295" y="763955"/>
                  </a:moveTo>
                  <a:lnTo>
                    <a:pt x="381977" y="763955"/>
                  </a:lnTo>
                  <a:lnTo>
                    <a:pt x="254647" y="763955"/>
                  </a:lnTo>
                  <a:lnTo>
                    <a:pt x="254647" y="636651"/>
                  </a:lnTo>
                  <a:lnTo>
                    <a:pt x="127317" y="636651"/>
                  </a:lnTo>
                  <a:lnTo>
                    <a:pt x="127317" y="763955"/>
                  </a:lnTo>
                  <a:lnTo>
                    <a:pt x="127317" y="891286"/>
                  </a:lnTo>
                  <a:lnTo>
                    <a:pt x="254647" y="891286"/>
                  </a:lnTo>
                  <a:lnTo>
                    <a:pt x="381977" y="891286"/>
                  </a:lnTo>
                  <a:lnTo>
                    <a:pt x="509295" y="891286"/>
                  </a:lnTo>
                  <a:lnTo>
                    <a:pt x="509295" y="763955"/>
                  </a:lnTo>
                  <a:close/>
                </a:path>
                <a:path w="3183254" h="2164715">
                  <a:moveTo>
                    <a:pt x="636612" y="1909902"/>
                  </a:moveTo>
                  <a:lnTo>
                    <a:pt x="636612" y="1909902"/>
                  </a:lnTo>
                  <a:lnTo>
                    <a:pt x="0" y="1909902"/>
                  </a:lnTo>
                  <a:lnTo>
                    <a:pt x="0" y="2164562"/>
                  </a:lnTo>
                  <a:lnTo>
                    <a:pt x="127317" y="2164562"/>
                  </a:lnTo>
                  <a:lnTo>
                    <a:pt x="127317" y="2037232"/>
                  </a:lnTo>
                  <a:lnTo>
                    <a:pt x="254647" y="2037232"/>
                  </a:lnTo>
                  <a:lnTo>
                    <a:pt x="381977" y="2037232"/>
                  </a:lnTo>
                  <a:lnTo>
                    <a:pt x="509295" y="2037232"/>
                  </a:lnTo>
                  <a:lnTo>
                    <a:pt x="636612" y="2037232"/>
                  </a:lnTo>
                  <a:lnTo>
                    <a:pt x="636612" y="1909902"/>
                  </a:lnTo>
                  <a:close/>
                </a:path>
                <a:path w="3183254" h="2164715">
                  <a:moveTo>
                    <a:pt x="636612" y="1400606"/>
                  </a:moveTo>
                  <a:lnTo>
                    <a:pt x="509295" y="1400606"/>
                  </a:lnTo>
                  <a:lnTo>
                    <a:pt x="509295" y="1655254"/>
                  </a:lnTo>
                  <a:lnTo>
                    <a:pt x="381977" y="1655254"/>
                  </a:lnTo>
                  <a:lnTo>
                    <a:pt x="381977" y="1782584"/>
                  </a:lnTo>
                  <a:lnTo>
                    <a:pt x="509295" y="1782584"/>
                  </a:lnTo>
                  <a:lnTo>
                    <a:pt x="636612" y="1782584"/>
                  </a:lnTo>
                  <a:lnTo>
                    <a:pt x="636612" y="1400606"/>
                  </a:lnTo>
                  <a:close/>
                </a:path>
                <a:path w="3183254" h="2164715">
                  <a:moveTo>
                    <a:pt x="636612" y="891286"/>
                  </a:moveTo>
                  <a:lnTo>
                    <a:pt x="509295" y="891286"/>
                  </a:lnTo>
                  <a:lnTo>
                    <a:pt x="509295" y="1018616"/>
                  </a:lnTo>
                  <a:lnTo>
                    <a:pt x="381977" y="1018616"/>
                  </a:lnTo>
                  <a:lnTo>
                    <a:pt x="254647" y="1018616"/>
                  </a:lnTo>
                  <a:lnTo>
                    <a:pt x="127317" y="1018616"/>
                  </a:lnTo>
                  <a:lnTo>
                    <a:pt x="0" y="1018616"/>
                  </a:lnTo>
                  <a:lnTo>
                    <a:pt x="0" y="1400594"/>
                  </a:lnTo>
                  <a:lnTo>
                    <a:pt x="127317" y="1400594"/>
                  </a:lnTo>
                  <a:lnTo>
                    <a:pt x="254647" y="1400594"/>
                  </a:lnTo>
                  <a:lnTo>
                    <a:pt x="254647" y="1273263"/>
                  </a:lnTo>
                  <a:lnTo>
                    <a:pt x="127317" y="1273263"/>
                  </a:lnTo>
                  <a:lnTo>
                    <a:pt x="127317" y="1145933"/>
                  </a:lnTo>
                  <a:lnTo>
                    <a:pt x="254647" y="1145933"/>
                  </a:lnTo>
                  <a:lnTo>
                    <a:pt x="254647" y="1273263"/>
                  </a:lnTo>
                  <a:lnTo>
                    <a:pt x="381977" y="1273263"/>
                  </a:lnTo>
                  <a:lnTo>
                    <a:pt x="509295" y="1273263"/>
                  </a:lnTo>
                  <a:lnTo>
                    <a:pt x="509295" y="1145933"/>
                  </a:lnTo>
                  <a:lnTo>
                    <a:pt x="636612" y="1145933"/>
                  </a:lnTo>
                  <a:lnTo>
                    <a:pt x="636612" y="891286"/>
                  </a:lnTo>
                  <a:close/>
                </a:path>
                <a:path w="3183254" h="2164715">
                  <a:moveTo>
                    <a:pt x="763955" y="1273263"/>
                  </a:moveTo>
                  <a:lnTo>
                    <a:pt x="636625" y="1273263"/>
                  </a:lnTo>
                  <a:lnTo>
                    <a:pt x="636625" y="1400594"/>
                  </a:lnTo>
                  <a:lnTo>
                    <a:pt x="763955" y="1400594"/>
                  </a:lnTo>
                  <a:lnTo>
                    <a:pt x="763955" y="1273263"/>
                  </a:lnTo>
                  <a:close/>
                </a:path>
                <a:path w="3183254" h="2164715">
                  <a:moveTo>
                    <a:pt x="891273" y="1145933"/>
                  </a:moveTo>
                  <a:lnTo>
                    <a:pt x="763955" y="1145933"/>
                  </a:lnTo>
                  <a:lnTo>
                    <a:pt x="763955" y="1273263"/>
                  </a:lnTo>
                  <a:lnTo>
                    <a:pt x="891273" y="1273263"/>
                  </a:lnTo>
                  <a:lnTo>
                    <a:pt x="891273" y="1145933"/>
                  </a:lnTo>
                  <a:close/>
                </a:path>
                <a:path w="3183254" h="2164715">
                  <a:moveTo>
                    <a:pt x="891273" y="891286"/>
                  </a:moveTo>
                  <a:lnTo>
                    <a:pt x="763955" y="891286"/>
                  </a:lnTo>
                  <a:lnTo>
                    <a:pt x="763955" y="763955"/>
                  </a:lnTo>
                  <a:lnTo>
                    <a:pt x="636625" y="763955"/>
                  </a:lnTo>
                  <a:lnTo>
                    <a:pt x="636625" y="1145933"/>
                  </a:lnTo>
                  <a:lnTo>
                    <a:pt x="763955" y="1145933"/>
                  </a:lnTo>
                  <a:lnTo>
                    <a:pt x="763955" y="1018616"/>
                  </a:lnTo>
                  <a:lnTo>
                    <a:pt x="891273" y="1018616"/>
                  </a:lnTo>
                  <a:lnTo>
                    <a:pt x="891273" y="891286"/>
                  </a:lnTo>
                  <a:close/>
                </a:path>
                <a:path w="3183254" h="2164715">
                  <a:moveTo>
                    <a:pt x="1145933" y="636651"/>
                  </a:moveTo>
                  <a:lnTo>
                    <a:pt x="1018603" y="636651"/>
                  </a:lnTo>
                  <a:lnTo>
                    <a:pt x="891273" y="636651"/>
                  </a:lnTo>
                  <a:lnTo>
                    <a:pt x="763955" y="636651"/>
                  </a:lnTo>
                  <a:lnTo>
                    <a:pt x="763955" y="763955"/>
                  </a:lnTo>
                  <a:lnTo>
                    <a:pt x="891273" y="763955"/>
                  </a:lnTo>
                  <a:lnTo>
                    <a:pt x="1018603" y="763955"/>
                  </a:lnTo>
                  <a:lnTo>
                    <a:pt x="1145933" y="763955"/>
                  </a:lnTo>
                  <a:lnTo>
                    <a:pt x="1145933" y="636651"/>
                  </a:lnTo>
                  <a:close/>
                </a:path>
                <a:path w="3183254" h="2164715">
                  <a:moveTo>
                    <a:pt x="1273251" y="763955"/>
                  </a:moveTo>
                  <a:lnTo>
                    <a:pt x="1145933" y="763955"/>
                  </a:lnTo>
                  <a:lnTo>
                    <a:pt x="1145933" y="891286"/>
                  </a:lnTo>
                  <a:lnTo>
                    <a:pt x="1273251" y="891286"/>
                  </a:lnTo>
                  <a:lnTo>
                    <a:pt x="1273251" y="763955"/>
                  </a:lnTo>
                  <a:close/>
                </a:path>
                <a:path w="3183254" h="2164715">
                  <a:moveTo>
                    <a:pt x="1400581" y="1400606"/>
                  </a:moveTo>
                  <a:lnTo>
                    <a:pt x="1273251" y="1400606"/>
                  </a:lnTo>
                  <a:lnTo>
                    <a:pt x="1273251" y="1527924"/>
                  </a:lnTo>
                  <a:lnTo>
                    <a:pt x="1400581" y="1527924"/>
                  </a:lnTo>
                  <a:lnTo>
                    <a:pt x="1400581" y="1400606"/>
                  </a:lnTo>
                  <a:close/>
                </a:path>
                <a:path w="3183254" h="2164715">
                  <a:moveTo>
                    <a:pt x="1400581" y="1145933"/>
                  </a:moveTo>
                  <a:lnTo>
                    <a:pt x="1273251" y="1145933"/>
                  </a:lnTo>
                  <a:lnTo>
                    <a:pt x="1273251" y="1018616"/>
                  </a:lnTo>
                  <a:lnTo>
                    <a:pt x="1145933" y="1018616"/>
                  </a:lnTo>
                  <a:lnTo>
                    <a:pt x="1018603" y="1018616"/>
                  </a:lnTo>
                  <a:lnTo>
                    <a:pt x="891273" y="1018616"/>
                  </a:lnTo>
                  <a:lnTo>
                    <a:pt x="891273" y="1145933"/>
                  </a:lnTo>
                  <a:lnTo>
                    <a:pt x="1018603" y="1145933"/>
                  </a:lnTo>
                  <a:lnTo>
                    <a:pt x="1018603" y="1273263"/>
                  </a:lnTo>
                  <a:lnTo>
                    <a:pt x="891273" y="1273263"/>
                  </a:lnTo>
                  <a:lnTo>
                    <a:pt x="891273" y="1400594"/>
                  </a:lnTo>
                  <a:lnTo>
                    <a:pt x="1018603" y="1400594"/>
                  </a:lnTo>
                  <a:lnTo>
                    <a:pt x="1145933" y="1400594"/>
                  </a:lnTo>
                  <a:lnTo>
                    <a:pt x="1145933" y="1273263"/>
                  </a:lnTo>
                  <a:lnTo>
                    <a:pt x="1273251" y="1273263"/>
                  </a:lnTo>
                  <a:lnTo>
                    <a:pt x="1273251" y="1400594"/>
                  </a:lnTo>
                  <a:lnTo>
                    <a:pt x="1400581" y="1400594"/>
                  </a:lnTo>
                  <a:lnTo>
                    <a:pt x="1400581" y="1145933"/>
                  </a:lnTo>
                  <a:close/>
                </a:path>
                <a:path w="3183254" h="2164715">
                  <a:moveTo>
                    <a:pt x="1400581" y="891286"/>
                  </a:moveTo>
                  <a:lnTo>
                    <a:pt x="1273251" y="891286"/>
                  </a:lnTo>
                  <a:lnTo>
                    <a:pt x="1273251" y="1018616"/>
                  </a:lnTo>
                  <a:lnTo>
                    <a:pt x="1400581" y="1018616"/>
                  </a:lnTo>
                  <a:lnTo>
                    <a:pt x="1400581" y="891286"/>
                  </a:lnTo>
                  <a:close/>
                </a:path>
                <a:path w="3183254" h="2164715">
                  <a:moveTo>
                    <a:pt x="1400581" y="509320"/>
                  </a:moveTo>
                  <a:lnTo>
                    <a:pt x="1273251" y="509320"/>
                  </a:lnTo>
                  <a:lnTo>
                    <a:pt x="1273251" y="763955"/>
                  </a:lnTo>
                  <a:lnTo>
                    <a:pt x="1400581" y="763955"/>
                  </a:lnTo>
                  <a:lnTo>
                    <a:pt x="1400581" y="509320"/>
                  </a:lnTo>
                  <a:close/>
                </a:path>
                <a:path w="3183254" h="2164715">
                  <a:moveTo>
                    <a:pt x="1655241" y="1273263"/>
                  </a:moveTo>
                  <a:lnTo>
                    <a:pt x="1527924" y="1273263"/>
                  </a:lnTo>
                  <a:lnTo>
                    <a:pt x="1527924" y="1400594"/>
                  </a:lnTo>
                  <a:lnTo>
                    <a:pt x="1655241" y="1400594"/>
                  </a:lnTo>
                  <a:lnTo>
                    <a:pt x="1655241" y="1273263"/>
                  </a:lnTo>
                  <a:close/>
                </a:path>
                <a:path w="3183254" h="2164715">
                  <a:moveTo>
                    <a:pt x="1655241" y="636651"/>
                  </a:moveTo>
                  <a:lnTo>
                    <a:pt x="1527924" y="636651"/>
                  </a:lnTo>
                  <a:lnTo>
                    <a:pt x="1400594" y="636651"/>
                  </a:lnTo>
                  <a:lnTo>
                    <a:pt x="1400594" y="763955"/>
                  </a:lnTo>
                  <a:lnTo>
                    <a:pt x="1527924" y="763955"/>
                  </a:lnTo>
                  <a:lnTo>
                    <a:pt x="1655241" y="763955"/>
                  </a:lnTo>
                  <a:lnTo>
                    <a:pt x="1655241" y="636651"/>
                  </a:lnTo>
                  <a:close/>
                </a:path>
                <a:path w="3183254" h="2164715">
                  <a:moveTo>
                    <a:pt x="1909902" y="509320"/>
                  </a:moveTo>
                  <a:lnTo>
                    <a:pt x="1782572" y="509320"/>
                  </a:lnTo>
                  <a:lnTo>
                    <a:pt x="1782572" y="636651"/>
                  </a:lnTo>
                  <a:lnTo>
                    <a:pt x="1909902" y="636651"/>
                  </a:lnTo>
                  <a:lnTo>
                    <a:pt x="1909902" y="509320"/>
                  </a:lnTo>
                  <a:close/>
                </a:path>
                <a:path w="3183254" h="2164715">
                  <a:moveTo>
                    <a:pt x="2164550" y="509320"/>
                  </a:moveTo>
                  <a:lnTo>
                    <a:pt x="2037219" y="509320"/>
                  </a:lnTo>
                  <a:lnTo>
                    <a:pt x="2037219" y="636651"/>
                  </a:lnTo>
                  <a:lnTo>
                    <a:pt x="1909902" y="636651"/>
                  </a:lnTo>
                  <a:lnTo>
                    <a:pt x="1909902" y="763955"/>
                  </a:lnTo>
                  <a:lnTo>
                    <a:pt x="1909902" y="891286"/>
                  </a:lnTo>
                  <a:lnTo>
                    <a:pt x="1782572" y="891286"/>
                  </a:lnTo>
                  <a:lnTo>
                    <a:pt x="1782572" y="763955"/>
                  </a:lnTo>
                  <a:lnTo>
                    <a:pt x="1655241" y="763955"/>
                  </a:lnTo>
                  <a:lnTo>
                    <a:pt x="1655241" y="1018616"/>
                  </a:lnTo>
                  <a:lnTo>
                    <a:pt x="1527924" y="1018616"/>
                  </a:lnTo>
                  <a:lnTo>
                    <a:pt x="1400594" y="1018616"/>
                  </a:lnTo>
                  <a:lnTo>
                    <a:pt x="1400594" y="1273263"/>
                  </a:lnTo>
                  <a:lnTo>
                    <a:pt x="1527924" y="1273263"/>
                  </a:lnTo>
                  <a:lnTo>
                    <a:pt x="1527924" y="1145933"/>
                  </a:lnTo>
                  <a:lnTo>
                    <a:pt x="1655241" y="1145933"/>
                  </a:lnTo>
                  <a:lnTo>
                    <a:pt x="1655241" y="1273263"/>
                  </a:lnTo>
                  <a:lnTo>
                    <a:pt x="1782572" y="1273263"/>
                  </a:lnTo>
                  <a:lnTo>
                    <a:pt x="1782572" y="1018616"/>
                  </a:lnTo>
                  <a:lnTo>
                    <a:pt x="1909902" y="1018616"/>
                  </a:lnTo>
                  <a:lnTo>
                    <a:pt x="1909902" y="1400594"/>
                  </a:lnTo>
                  <a:lnTo>
                    <a:pt x="2037219" y="1400594"/>
                  </a:lnTo>
                  <a:lnTo>
                    <a:pt x="2164550" y="1400594"/>
                  </a:lnTo>
                  <a:lnTo>
                    <a:pt x="2164550" y="1273263"/>
                  </a:lnTo>
                  <a:lnTo>
                    <a:pt x="2037219" y="1273263"/>
                  </a:lnTo>
                  <a:lnTo>
                    <a:pt x="2037219" y="763955"/>
                  </a:lnTo>
                  <a:lnTo>
                    <a:pt x="2164550" y="763955"/>
                  </a:lnTo>
                  <a:lnTo>
                    <a:pt x="2164550" y="509320"/>
                  </a:lnTo>
                  <a:close/>
                </a:path>
                <a:path w="3183254" h="2164715">
                  <a:moveTo>
                    <a:pt x="2291880" y="1273263"/>
                  </a:moveTo>
                  <a:lnTo>
                    <a:pt x="2164562" y="1273263"/>
                  </a:lnTo>
                  <a:lnTo>
                    <a:pt x="2164562" y="1400594"/>
                  </a:lnTo>
                  <a:lnTo>
                    <a:pt x="2291880" y="1400594"/>
                  </a:lnTo>
                  <a:lnTo>
                    <a:pt x="2291880" y="1273263"/>
                  </a:lnTo>
                  <a:close/>
                </a:path>
                <a:path w="3183254" h="2164715">
                  <a:moveTo>
                    <a:pt x="2291880" y="1018616"/>
                  </a:moveTo>
                  <a:lnTo>
                    <a:pt x="2164562" y="1018616"/>
                  </a:lnTo>
                  <a:lnTo>
                    <a:pt x="2164562" y="1145933"/>
                  </a:lnTo>
                  <a:lnTo>
                    <a:pt x="2291880" y="1145933"/>
                  </a:lnTo>
                  <a:lnTo>
                    <a:pt x="2291880" y="1018616"/>
                  </a:lnTo>
                  <a:close/>
                </a:path>
                <a:path w="3183254" h="2164715">
                  <a:moveTo>
                    <a:pt x="2291880" y="636651"/>
                  </a:moveTo>
                  <a:lnTo>
                    <a:pt x="2164562" y="636651"/>
                  </a:lnTo>
                  <a:lnTo>
                    <a:pt x="2164562" y="763955"/>
                  </a:lnTo>
                  <a:lnTo>
                    <a:pt x="2291880" y="763955"/>
                  </a:lnTo>
                  <a:lnTo>
                    <a:pt x="2291880" y="636651"/>
                  </a:lnTo>
                  <a:close/>
                </a:path>
                <a:path w="3183254" h="2164715">
                  <a:moveTo>
                    <a:pt x="2419210" y="891286"/>
                  </a:moveTo>
                  <a:lnTo>
                    <a:pt x="2291880" y="891286"/>
                  </a:lnTo>
                  <a:lnTo>
                    <a:pt x="2291880" y="1018616"/>
                  </a:lnTo>
                  <a:lnTo>
                    <a:pt x="2419210" y="1018616"/>
                  </a:lnTo>
                  <a:lnTo>
                    <a:pt x="2419210" y="891286"/>
                  </a:lnTo>
                  <a:close/>
                </a:path>
                <a:path w="3183254" h="2164715">
                  <a:moveTo>
                    <a:pt x="2546540" y="1018616"/>
                  </a:moveTo>
                  <a:lnTo>
                    <a:pt x="2419210" y="1018616"/>
                  </a:lnTo>
                  <a:lnTo>
                    <a:pt x="2419210" y="1145933"/>
                  </a:lnTo>
                  <a:lnTo>
                    <a:pt x="2291880" y="1145933"/>
                  </a:lnTo>
                  <a:lnTo>
                    <a:pt x="2291880" y="1273263"/>
                  </a:lnTo>
                  <a:lnTo>
                    <a:pt x="2419210" y="1273263"/>
                  </a:lnTo>
                  <a:lnTo>
                    <a:pt x="2419210" y="1400594"/>
                  </a:lnTo>
                  <a:lnTo>
                    <a:pt x="2546540" y="1400594"/>
                  </a:lnTo>
                  <a:lnTo>
                    <a:pt x="2546540" y="1018616"/>
                  </a:lnTo>
                  <a:close/>
                </a:path>
                <a:path w="3183254" h="2164715">
                  <a:moveTo>
                    <a:pt x="2673858" y="0"/>
                  </a:moveTo>
                  <a:lnTo>
                    <a:pt x="2546540" y="0"/>
                  </a:lnTo>
                  <a:lnTo>
                    <a:pt x="2546540" y="254660"/>
                  </a:lnTo>
                  <a:lnTo>
                    <a:pt x="2673858" y="254660"/>
                  </a:lnTo>
                  <a:lnTo>
                    <a:pt x="2673858" y="0"/>
                  </a:lnTo>
                  <a:close/>
                </a:path>
                <a:path w="3183254" h="2164715">
                  <a:moveTo>
                    <a:pt x="3055836" y="1273263"/>
                  </a:moveTo>
                  <a:lnTo>
                    <a:pt x="2928505" y="1273263"/>
                  </a:lnTo>
                  <a:lnTo>
                    <a:pt x="2928505" y="1400594"/>
                  </a:lnTo>
                  <a:lnTo>
                    <a:pt x="3055836" y="1400594"/>
                  </a:lnTo>
                  <a:lnTo>
                    <a:pt x="3055836" y="1273263"/>
                  </a:lnTo>
                  <a:close/>
                </a:path>
                <a:path w="3183254" h="2164715">
                  <a:moveTo>
                    <a:pt x="3183166" y="1400606"/>
                  </a:moveTo>
                  <a:lnTo>
                    <a:pt x="3055836" y="1400606"/>
                  </a:lnTo>
                  <a:lnTo>
                    <a:pt x="3055836" y="1655254"/>
                  </a:lnTo>
                  <a:lnTo>
                    <a:pt x="3183166" y="1655254"/>
                  </a:lnTo>
                  <a:lnTo>
                    <a:pt x="3183166" y="1400606"/>
                  </a:lnTo>
                  <a:close/>
                </a:path>
                <a:path w="3183254" h="2164715">
                  <a:moveTo>
                    <a:pt x="3183166" y="636651"/>
                  </a:moveTo>
                  <a:lnTo>
                    <a:pt x="3055836" y="636651"/>
                  </a:lnTo>
                  <a:lnTo>
                    <a:pt x="2928505" y="636651"/>
                  </a:lnTo>
                  <a:lnTo>
                    <a:pt x="2928505" y="763955"/>
                  </a:lnTo>
                  <a:lnTo>
                    <a:pt x="2801175" y="763955"/>
                  </a:lnTo>
                  <a:lnTo>
                    <a:pt x="2673858" y="763955"/>
                  </a:lnTo>
                  <a:lnTo>
                    <a:pt x="2546540" y="763955"/>
                  </a:lnTo>
                  <a:lnTo>
                    <a:pt x="2419210" y="763955"/>
                  </a:lnTo>
                  <a:lnTo>
                    <a:pt x="2419210" y="891286"/>
                  </a:lnTo>
                  <a:lnTo>
                    <a:pt x="2546540" y="891286"/>
                  </a:lnTo>
                  <a:lnTo>
                    <a:pt x="2546540" y="1018616"/>
                  </a:lnTo>
                  <a:lnTo>
                    <a:pt x="2673858" y="1018616"/>
                  </a:lnTo>
                  <a:lnTo>
                    <a:pt x="2673858" y="1145933"/>
                  </a:lnTo>
                  <a:lnTo>
                    <a:pt x="2801175" y="1145933"/>
                  </a:lnTo>
                  <a:lnTo>
                    <a:pt x="2801175" y="891286"/>
                  </a:lnTo>
                  <a:lnTo>
                    <a:pt x="2928505" y="891286"/>
                  </a:lnTo>
                  <a:lnTo>
                    <a:pt x="2928505" y="1018616"/>
                  </a:lnTo>
                  <a:lnTo>
                    <a:pt x="3055836" y="1018616"/>
                  </a:lnTo>
                  <a:lnTo>
                    <a:pt x="3055836" y="1273263"/>
                  </a:lnTo>
                  <a:lnTo>
                    <a:pt x="3183166" y="1273263"/>
                  </a:lnTo>
                  <a:lnTo>
                    <a:pt x="3183166" y="891286"/>
                  </a:lnTo>
                  <a:lnTo>
                    <a:pt x="3055836" y="891286"/>
                  </a:lnTo>
                  <a:lnTo>
                    <a:pt x="3055836" y="763955"/>
                  </a:lnTo>
                  <a:lnTo>
                    <a:pt x="3183166" y="763955"/>
                  </a:lnTo>
                  <a:lnTo>
                    <a:pt x="3183166" y="636651"/>
                  </a:lnTo>
                  <a:close/>
                </a:path>
                <a:path w="3183254" h="2164715">
                  <a:moveTo>
                    <a:pt x="3183166" y="0"/>
                  </a:moveTo>
                  <a:lnTo>
                    <a:pt x="3055836" y="0"/>
                  </a:lnTo>
                  <a:lnTo>
                    <a:pt x="3055836" y="381977"/>
                  </a:lnTo>
                  <a:lnTo>
                    <a:pt x="2928505" y="381977"/>
                  </a:lnTo>
                  <a:lnTo>
                    <a:pt x="2801175" y="381977"/>
                  </a:lnTo>
                  <a:lnTo>
                    <a:pt x="2673858" y="381977"/>
                  </a:lnTo>
                  <a:lnTo>
                    <a:pt x="2546540" y="381977"/>
                  </a:lnTo>
                  <a:lnTo>
                    <a:pt x="2419210" y="381977"/>
                  </a:lnTo>
                  <a:lnTo>
                    <a:pt x="2419210" y="0"/>
                  </a:lnTo>
                  <a:lnTo>
                    <a:pt x="2291880" y="0"/>
                  </a:lnTo>
                  <a:lnTo>
                    <a:pt x="2291880" y="509308"/>
                  </a:lnTo>
                  <a:lnTo>
                    <a:pt x="2419210" y="509308"/>
                  </a:lnTo>
                  <a:lnTo>
                    <a:pt x="2546540" y="509308"/>
                  </a:lnTo>
                  <a:lnTo>
                    <a:pt x="3183166" y="509308"/>
                  </a:lnTo>
                  <a:lnTo>
                    <a:pt x="3183166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sp>
          <p:nvSpPr>
            <p:cNvPr id="8" name="object 232">
              <a:extLst>
                <a:ext uri="{FF2B5EF4-FFF2-40B4-BE49-F238E27FC236}">
                  <a16:creationId xmlns:a16="http://schemas.microsoft.com/office/drawing/2014/main" id="{B0269B14-F4C2-4525-BF49-3E882699B384}"/>
                </a:ext>
              </a:extLst>
            </p:cNvPr>
            <p:cNvSpPr/>
            <p:nvPr/>
          </p:nvSpPr>
          <p:spPr>
            <a:xfrm>
              <a:off x="2680563" y="13958884"/>
              <a:ext cx="3183255" cy="891540"/>
            </a:xfrm>
            <a:custGeom>
              <a:avLst/>
              <a:gdLst/>
              <a:ahLst/>
              <a:cxnLst/>
              <a:rect l="l" t="t" r="r" b="b"/>
              <a:pathLst>
                <a:path w="3183254" h="891540">
                  <a:moveTo>
                    <a:pt x="636612" y="763955"/>
                  </a:moveTo>
                  <a:lnTo>
                    <a:pt x="509295" y="763955"/>
                  </a:lnTo>
                  <a:lnTo>
                    <a:pt x="381977" y="763955"/>
                  </a:lnTo>
                  <a:lnTo>
                    <a:pt x="254647" y="763955"/>
                  </a:lnTo>
                  <a:lnTo>
                    <a:pt x="127317" y="763955"/>
                  </a:lnTo>
                  <a:lnTo>
                    <a:pt x="127317" y="381977"/>
                  </a:lnTo>
                  <a:lnTo>
                    <a:pt x="127317" y="127330"/>
                  </a:lnTo>
                  <a:lnTo>
                    <a:pt x="0" y="127330"/>
                  </a:lnTo>
                  <a:lnTo>
                    <a:pt x="0" y="381977"/>
                  </a:lnTo>
                  <a:lnTo>
                    <a:pt x="0" y="891286"/>
                  </a:lnTo>
                  <a:lnTo>
                    <a:pt x="636612" y="891286"/>
                  </a:lnTo>
                  <a:lnTo>
                    <a:pt x="636612" y="763955"/>
                  </a:lnTo>
                  <a:close/>
                </a:path>
                <a:path w="3183254" h="891540">
                  <a:moveTo>
                    <a:pt x="636612" y="254660"/>
                  </a:moveTo>
                  <a:lnTo>
                    <a:pt x="509295" y="254660"/>
                  </a:lnTo>
                  <a:lnTo>
                    <a:pt x="381977" y="254660"/>
                  </a:lnTo>
                  <a:lnTo>
                    <a:pt x="254647" y="254660"/>
                  </a:lnTo>
                  <a:lnTo>
                    <a:pt x="254647" y="381977"/>
                  </a:lnTo>
                  <a:lnTo>
                    <a:pt x="254647" y="636638"/>
                  </a:lnTo>
                  <a:lnTo>
                    <a:pt x="381977" y="636638"/>
                  </a:lnTo>
                  <a:lnTo>
                    <a:pt x="509295" y="636638"/>
                  </a:lnTo>
                  <a:lnTo>
                    <a:pt x="636612" y="636638"/>
                  </a:lnTo>
                  <a:lnTo>
                    <a:pt x="636612" y="381977"/>
                  </a:lnTo>
                  <a:lnTo>
                    <a:pt x="636612" y="254660"/>
                  </a:lnTo>
                  <a:close/>
                </a:path>
                <a:path w="3183254" h="891540">
                  <a:moveTo>
                    <a:pt x="636612" y="0"/>
                  </a:moveTo>
                  <a:lnTo>
                    <a:pt x="636612" y="0"/>
                  </a:lnTo>
                  <a:lnTo>
                    <a:pt x="0" y="0"/>
                  </a:lnTo>
                  <a:lnTo>
                    <a:pt x="0" y="127317"/>
                  </a:lnTo>
                  <a:lnTo>
                    <a:pt x="636612" y="127317"/>
                  </a:lnTo>
                  <a:lnTo>
                    <a:pt x="636612" y="0"/>
                  </a:lnTo>
                  <a:close/>
                </a:path>
                <a:path w="3183254" h="891540">
                  <a:moveTo>
                    <a:pt x="891273" y="127330"/>
                  </a:moveTo>
                  <a:lnTo>
                    <a:pt x="763955" y="127330"/>
                  </a:lnTo>
                  <a:lnTo>
                    <a:pt x="763955" y="381977"/>
                  </a:lnTo>
                  <a:lnTo>
                    <a:pt x="763955" y="763955"/>
                  </a:lnTo>
                  <a:lnTo>
                    <a:pt x="636625" y="763955"/>
                  </a:lnTo>
                  <a:lnTo>
                    <a:pt x="636625" y="891286"/>
                  </a:lnTo>
                  <a:lnTo>
                    <a:pt x="763955" y="891286"/>
                  </a:lnTo>
                  <a:lnTo>
                    <a:pt x="891273" y="891286"/>
                  </a:lnTo>
                  <a:lnTo>
                    <a:pt x="891273" y="381977"/>
                  </a:lnTo>
                  <a:lnTo>
                    <a:pt x="891273" y="127330"/>
                  </a:lnTo>
                  <a:close/>
                </a:path>
                <a:path w="3183254" h="891540">
                  <a:moveTo>
                    <a:pt x="891273" y="0"/>
                  </a:moveTo>
                  <a:lnTo>
                    <a:pt x="763955" y="0"/>
                  </a:lnTo>
                  <a:lnTo>
                    <a:pt x="636625" y="0"/>
                  </a:lnTo>
                  <a:lnTo>
                    <a:pt x="636625" y="127317"/>
                  </a:lnTo>
                  <a:lnTo>
                    <a:pt x="763955" y="127317"/>
                  </a:lnTo>
                  <a:lnTo>
                    <a:pt x="891273" y="127317"/>
                  </a:lnTo>
                  <a:lnTo>
                    <a:pt x="891273" y="0"/>
                  </a:lnTo>
                  <a:close/>
                </a:path>
                <a:path w="3183254" h="891540">
                  <a:moveTo>
                    <a:pt x="1145933" y="763955"/>
                  </a:moveTo>
                  <a:lnTo>
                    <a:pt x="1018603" y="763955"/>
                  </a:lnTo>
                  <a:lnTo>
                    <a:pt x="1018603" y="891286"/>
                  </a:lnTo>
                  <a:lnTo>
                    <a:pt x="1145933" y="891286"/>
                  </a:lnTo>
                  <a:lnTo>
                    <a:pt x="1145933" y="763955"/>
                  </a:lnTo>
                  <a:close/>
                </a:path>
                <a:path w="3183254" h="891540">
                  <a:moveTo>
                    <a:pt x="1145933" y="127330"/>
                  </a:moveTo>
                  <a:lnTo>
                    <a:pt x="1018603" y="127330"/>
                  </a:lnTo>
                  <a:lnTo>
                    <a:pt x="1018603" y="254660"/>
                  </a:lnTo>
                  <a:lnTo>
                    <a:pt x="1145933" y="254660"/>
                  </a:lnTo>
                  <a:lnTo>
                    <a:pt x="1145933" y="127330"/>
                  </a:lnTo>
                  <a:close/>
                </a:path>
                <a:path w="3183254" h="891540">
                  <a:moveTo>
                    <a:pt x="1145933" y="0"/>
                  </a:moveTo>
                  <a:lnTo>
                    <a:pt x="1018603" y="0"/>
                  </a:lnTo>
                  <a:lnTo>
                    <a:pt x="1018603" y="127317"/>
                  </a:lnTo>
                  <a:lnTo>
                    <a:pt x="1145933" y="127317"/>
                  </a:lnTo>
                  <a:lnTo>
                    <a:pt x="1145933" y="0"/>
                  </a:lnTo>
                  <a:close/>
                </a:path>
                <a:path w="3183254" h="891540">
                  <a:moveTo>
                    <a:pt x="1400581" y="763955"/>
                  </a:moveTo>
                  <a:lnTo>
                    <a:pt x="1273251" y="763955"/>
                  </a:lnTo>
                  <a:lnTo>
                    <a:pt x="1273251" y="891286"/>
                  </a:lnTo>
                  <a:lnTo>
                    <a:pt x="1400581" y="891286"/>
                  </a:lnTo>
                  <a:lnTo>
                    <a:pt x="1400581" y="763955"/>
                  </a:lnTo>
                  <a:close/>
                </a:path>
                <a:path w="3183254" h="891540">
                  <a:moveTo>
                    <a:pt x="1400581" y="381977"/>
                  </a:moveTo>
                  <a:lnTo>
                    <a:pt x="1273251" y="381977"/>
                  </a:lnTo>
                  <a:lnTo>
                    <a:pt x="1273251" y="254660"/>
                  </a:lnTo>
                  <a:lnTo>
                    <a:pt x="1145933" y="254660"/>
                  </a:lnTo>
                  <a:lnTo>
                    <a:pt x="1145933" y="381977"/>
                  </a:lnTo>
                  <a:lnTo>
                    <a:pt x="1145933" y="636638"/>
                  </a:lnTo>
                  <a:lnTo>
                    <a:pt x="1273251" y="636638"/>
                  </a:lnTo>
                  <a:lnTo>
                    <a:pt x="1273251" y="509308"/>
                  </a:lnTo>
                  <a:lnTo>
                    <a:pt x="1400581" y="509308"/>
                  </a:lnTo>
                  <a:lnTo>
                    <a:pt x="1400581" y="381977"/>
                  </a:lnTo>
                  <a:close/>
                </a:path>
                <a:path w="3183254" h="891540">
                  <a:moveTo>
                    <a:pt x="1527924" y="636638"/>
                  </a:moveTo>
                  <a:lnTo>
                    <a:pt x="1400594" y="636638"/>
                  </a:lnTo>
                  <a:lnTo>
                    <a:pt x="1400594" y="763955"/>
                  </a:lnTo>
                  <a:lnTo>
                    <a:pt x="1527924" y="763955"/>
                  </a:lnTo>
                  <a:lnTo>
                    <a:pt x="1527924" y="636638"/>
                  </a:lnTo>
                  <a:close/>
                </a:path>
                <a:path w="3183254" h="891540">
                  <a:moveTo>
                    <a:pt x="1527924" y="381977"/>
                  </a:moveTo>
                  <a:lnTo>
                    <a:pt x="1400594" y="381977"/>
                  </a:lnTo>
                  <a:lnTo>
                    <a:pt x="1400594" y="509308"/>
                  </a:lnTo>
                  <a:lnTo>
                    <a:pt x="1527924" y="509308"/>
                  </a:lnTo>
                  <a:lnTo>
                    <a:pt x="1527924" y="381977"/>
                  </a:lnTo>
                  <a:close/>
                </a:path>
                <a:path w="3183254" h="891540">
                  <a:moveTo>
                    <a:pt x="1655241" y="763955"/>
                  </a:moveTo>
                  <a:lnTo>
                    <a:pt x="1527924" y="763955"/>
                  </a:lnTo>
                  <a:lnTo>
                    <a:pt x="1527924" y="891286"/>
                  </a:lnTo>
                  <a:lnTo>
                    <a:pt x="1655241" y="891286"/>
                  </a:lnTo>
                  <a:lnTo>
                    <a:pt x="1655241" y="763955"/>
                  </a:lnTo>
                  <a:close/>
                </a:path>
                <a:path w="3183254" h="891540">
                  <a:moveTo>
                    <a:pt x="1909902" y="763955"/>
                  </a:moveTo>
                  <a:lnTo>
                    <a:pt x="1782572" y="763955"/>
                  </a:lnTo>
                  <a:lnTo>
                    <a:pt x="1782572" y="891286"/>
                  </a:lnTo>
                  <a:lnTo>
                    <a:pt x="1909902" y="891286"/>
                  </a:lnTo>
                  <a:lnTo>
                    <a:pt x="1909902" y="763955"/>
                  </a:lnTo>
                  <a:close/>
                </a:path>
                <a:path w="3183254" h="891540">
                  <a:moveTo>
                    <a:pt x="1909902" y="127330"/>
                  </a:moveTo>
                  <a:lnTo>
                    <a:pt x="1782572" y="127330"/>
                  </a:lnTo>
                  <a:lnTo>
                    <a:pt x="1655241" y="127330"/>
                  </a:lnTo>
                  <a:lnTo>
                    <a:pt x="1527924" y="127330"/>
                  </a:lnTo>
                  <a:lnTo>
                    <a:pt x="1400594" y="127330"/>
                  </a:lnTo>
                  <a:lnTo>
                    <a:pt x="1400594" y="254660"/>
                  </a:lnTo>
                  <a:lnTo>
                    <a:pt x="1527924" y="254660"/>
                  </a:lnTo>
                  <a:lnTo>
                    <a:pt x="1527924" y="381977"/>
                  </a:lnTo>
                  <a:lnTo>
                    <a:pt x="1655241" y="381977"/>
                  </a:lnTo>
                  <a:lnTo>
                    <a:pt x="1782572" y="381977"/>
                  </a:lnTo>
                  <a:lnTo>
                    <a:pt x="1782572" y="254660"/>
                  </a:lnTo>
                  <a:lnTo>
                    <a:pt x="1909902" y="254660"/>
                  </a:lnTo>
                  <a:lnTo>
                    <a:pt x="1909902" y="127330"/>
                  </a:lnTo>
                  <a:close/>
                </a:path>
                <a:path w="3183254" h="891540">
                  <a:moveTo>
                    <a:pt x="2164550" y="636638"/>
                  </a:moveTo>
                  <a:lnTo>
                    <a:pt x="2037219" y="636638"/>
                  </a:lnTo>
                  <a:lnTo>
                    <a:pt x="2037219" y="891286"/>
                  </a:lnTo>
                  <a:lnTo>
                    <a:pt x="2164550" y="891286"/>
                  </a:lnTo>
                  <a:lnTo>
                    <a:pt x="2164550" y="636638"/>
                  </a:lnTo>
                  <a:close/>
                </a:path>
                <a:path w="3183254" h="891540">
                  <a:moveTo>
                    <a:pt x="2164550" y="127330"/>
                  </a:moveTo>
                  <a:lnTo>
                    <a:pt x="2037219" y="127330"/>
                  </a:lnTo>
                  <a:lnTo>
                    <a:pt x="2037219" y="381977"/>
                  </a:lnTo>
                  <a:lnTo>
                    <a:pt x="1909902" y="381977"/>
                  </a:lnTo>
                  <a:lnTo>
                    <a:pt x="1909902" y="509308"/>
                  </a:lnTo>
                  <a:lnTo>
                    <a:pt x="2037219" y="509308"/>
                  </a:lnTo>
                  <a:lnTo>
                    <a:pt x="2164550" y="509308"/>
                  </a:lnTo>
                  <a:lnTo>
                    <a:pt x="2164550" y="381977"/>
                  </a:lnTo>
                  <a:lnTo>
                    <a:pt x="2164550" y="127330"/>
                  </a:lnTo>
                  <a:close/>
                </a:path>
                <a:path w="3183254" h="891540">
                  <a:moveTo>
                    <a:pt x="2164550" y="0"/>
                  </a:moveTo>
                  <a:lnTo>
                    <a:pt x="2037219" y="0"/>
                  </a:lnTo>
                  <a:lnTo>
                    <a:pt x="1909902" y="0"/>
                  </a:lnTo>
                  <a:lnTo>
                    <a:pt x="1782572" y="0"/>
                  </a:lnTo>
                  <a:lnTo>
                    <a:pt x="1782572" y="127317"/>
                  </a:lnTo>
                  <a:lnTo>
                    <a:pt x="1909902" y="127317"/>
                  </a:lnTo>
                  <a:lnTo>
                    <a:pt x="2037219" y="127317"/>
                  </a:lnTo>
                  <a:lnTo>
                    <a:pt x="2164550" y="127317"/>
                  </a:lnTo>
                  <a:lnTo>
                    <a:pt x="2164550" y="0"/>
                  </a:lnTo>
                  <a:close/>
                </a:path>
                <a:path w="3183254" h="891540">
                  <a:moveTo>
                    <a:pt x="2419210" y="127330"/>
                  </a:moveTo>
                  <a:lnTo>
                    <a:pt x="2291880" y="127330"/>
                  </a:lnTo>
                  <a:lnTo>
                    <a:pt x="2291880" y="381977"/>
                  </a:lnTo>
                  <a:lnTo>
                    <a:pt x="2419210" y="381977"/>
                  </a:lnTo>
                  <a:lnTo>
                    <a:pt x="2419210" y="127330"/>
                  </a:lnTo>
                  <a:close/>
                </a:path>
                <a:path w="3183254" h="891540">
                  <a:moveTo>
                    <a:pt x="2928505" y="254660"/>
                  </a:moveTo>
                  <a:lnTo>
                    <a:pt x="2801175" y="254660"/>
                  </a:lnTo>
                  <a:lnTo>
                    <a:pt x="2673858" y="254660"/>
                  </a:lnTo>
                  <a:lnTo>
                    <a:pt x="2546540" y="254660"/>
                  </a:lnTo>
                  <a:lnTo>
                    <a:pt x="2546540" y="381977"/>
                  </a:lnTo>
                  <a:lnTo>
                    <a:pt x="2546540" y="636638"/>
                  </a:lnTo>
                  <a:lnTo>
                    <a:pt x="2673858" y="636638"/>
                  </a:lnTo>
                  <a:lnTo>
                    <a:pt x="2801175" y="636638"/>
                  </a:lnTo>
                  <a:lnTo>
                    <a:pt x="2928505" y="636638"/>
                  </a:lnTo>
                  <a:lnTo>
                    <a:pt x="2928505" y="381977"/>
                  </a:lnTo>
                  <a:lnTo>
                    <a:pt x="2928505" y="254660"/>
                  </a:lnTo>
                  <a:close/>
                </a:path>
                <a:path w="3183254" h="891540">
                  <a:moveTo>
                    <a:pt x="3183166" y="127330"/>
                  </a:moveTo>
                  <a:lnTo>
                    <a:pt x="3055836" y="127330"/>
                  </a:lnTo>
                  <a:lnTo>
                    <a:pt x="3055836" y="381977"/>
                  </a:lnTo>
                  <a:lnTo>
                    <a:pt x="3183166" y="381977"/>
                  </a:lnTo>
                  <a:lnTo>
                    <a:pt x="3183166" y="127330"/>
                  </a:lnTo>
                  <a:close/>
                </a:path>
                <a:path w="3183254" h="891540">
                  <a:moveTo>
                    <a:pt x="3183166" y="0"/>
                  </a:moveTo>
                  <a:lnTo>
                    <a:pt x="3183166" y="0"/>
                  </a:lnTo>
                  <a:lnTo>
                    <a:pt x="2291880" y="0"/>
                  </a:lnTo>
                  <a:lnTo>
                    <a:pt x="2291880" y="127317"/>
                  </a:lnTo>
                  <a:lnTo>
                    <a:pt x="3183166" y="127317"/>
                  </a:lnTo>
                  <a:lnTo>
                    <a:pt x="3183166" y="0"/>
                  </a:lnTo>
                  <a:close/>
                </a:path>
              </a:pathLst>
            </a:custGeom>
            <a:solidFill>
              <a:srgbClr val="010101"/>
            </a:solidFill>
          </p:spPr>
          <p:txBody>
            <a:bodyPr wrap="square" lIns="0" tIns="0" rIns="0" bIns="0" rtlCol="0"/>
            <a:lstStyle/>
            <a:p>
              <a:pPr defTabSz="1625620"/>
              <a:endParaRPr sz="3200"/>
            </a:p>
          </p:txBody>
        </p:sp>
        <p:pic>
          <p:nvPicPr>
            <p:cNvPr id="9" name="object 233">
              <a:extLst>
                <a:ext uri="{FF2B5EF4-FFF2-40B4-BE49-F238E27FC236}">
                  <a16:creationId xmlns:a16="http://schemas.microsoft.com/office/drawing/2014/main" id="{8920ECFD-3C01-4505-9C84-144763B1CCC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37679" y="5192250"/>
              <a:ext cx="13899931" cy="81936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802363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04795-841C-4183-8059-36028D34C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826" y="603250"/>
            <a:ext cx="30826591" cy="17426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системы профилактики</a:t>
            </a:r>
          </a:p>
        </p:txBody>
      </p:sp>
      <p:sp>
        <p:nvSpPr>
          <p:cNvPr id="4" name="object 231">
            <a:extLst>
              <a:ext uri="{FF2B5EF4-FFF2-40B4-BE49-F238E27FC236}">
                <a16:creationId xmlns:a16="http://schemas.microsoft.com/office/drawing/2014/main" id="{5298CE96-954F-4756-9DD4-8B786186AFBF}"/>
              </a:ext>
            </a:extLst>
          </p:cNvPr>
          <p:cNvSpPr txBox="1"/>
          <p:nvPr/>
        </p:nvSpPr>
        <p:spPr>
          <a:xfrm>
            <a:off x="4327516" y="5096928"/>
            <a:ext cx="27125210" cy="2566073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8253410" marR="9031" indent="-8231961" defTabSz="1625620">
              <a:lnSpc>
                <a:spcPct val="100499"/>
              </a:lnSpc>
              <a:spcBef>
                <a:spcPts val="169"/>
              </a:spcBef>
            </a:pPr>
            <a:r>
              <a:rPr sz="8267" b="1" spc="542" dirty="0">
                <a:solidFill>
                  <a:srgbClr val="C00000"/>
                </a:solidFill>
                <a:latin typeface="Microsoft Sans Serif"/>
                <a:cs typeface="Microsoft Sans Serif"/>
              </a:rPr>
              <a:t>Внешняя</a:t>
            </a:r>
            <a:r>
              <a:rPr sz="8267" b="1" spc="338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78" dirty="0">
                <a:solidFill>
                  <a:srgbClr val="C00000"/>
                </a:solidFill>
                <a:latin typeface="Microsoft Sans Serif"/>
                <a:cs typeface="Microsoft Sans Serif"/>
              </a:rPr>
              <a:t>поддержка,</a:t>
            </a:r>
            <a:r>
              <a:rPr sz="8267" b="1" spc="347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51" dirty="0">
                <a:solidFill>
                  <a:srgbClr val="C00000"/>
                </a:solidFill>
                <a:latin typeface="Microsoft Sans Serif"/>
                <a:cs typeface="Microsoft Sans Serif"/>
              </a:rPr>
              <a:t>нормативное</a:t>
            </a:r>
            <a:r>
              <a:rPr sz="8267" b="1" spc="338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62" dirty="0">
                <a:solidFill>
                  <a:srgbClr val="C00000"/>
                </a:solidFill>
                <a:latin typeface="Microsoft Sans Serif"/>
                <a:cs typeface="Microsoft Sans Serif"/>
              </a:rPr>
              <a:t>обеспечение, </a:t>
            </a:r>
            <a:r>
              <a:rPr sz="8267" b="1" spc="604" dirty="0">
                <a:solidFill>
                  <a:srgbClr val="C00000"/>
                </a:solidFill>
                <a:latin typeface="Microsoft Sans Serif"/>
                <a:cs typeface="Microsoft Sans Serif"/>
              </a:rPr>
              <a:t>установки</a:t>
            </a:r>
            <a:r>
              <a:rPr sz="8267" b="1" spc="302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89" dirty="0">
                <a:solidFill>
                  <a:srgbClr val="C00000"/>
                </a:solidFill>
                <a:latin typeface="Microsoft Sans Serif"/>
                <a:cs typeface="Microsoft Sans Serif"/>
              </a:rPr>
              <a:t>социума</a:t>
            </a:r>
            <a:endParaRPr sz="8267" b="1" dirty="0">
              <a:solidFill>
                <a:srgbClr val="C00000"/>
              </a:solidFill>
              <a:latin typeface="Microsoft Sans Serif"/>
              <a:cs typeface="Microsoft Sans Serif"/>
            </a:endParaRPr>
          </a:p>
        </p:txBody>
      </p:sp>
      <p:sp>
        <p:nvSpPr>
          <p:cNvPr id="5" name="object 236">
            <a:extLst>
              <a:ext uri="{FF2B5EF4-FFF2-40B4-BE49-F238E27FC236}">
                <a16:creationId xmlns:a16="http://schemas.microsoft.com/office/drawing/2014/main" id="{6CF49FB5-012D-4C4C-A9EC-9BF4F325EF21}"/>
              </a:ext>
            </a:extLst>
          </p:cNvPr>
          <p:cNvSpPr txBox="1"/>
          <p:nvPr/>
        </p:nvSpPr>
        <p:spPr>
          <a:xfrm>
            <a:off x="6955717" y="9875027"/>
            <a:ext cx="21829540" cy="2566073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3360744" marR="9031" indent="-3339295" defTabSz="1625620">
              <a:lnSpc>
                <a:spcPct val="100499"/>
              </a:lnSpc>
              <a:spcBef>
                <a:spcPts val="169"/>
              </a:spcBef>
            </a:pPr>
            <a:r>
              <a:rPr sz="8267" b="1" spc="578" dirty="0">
                <a:solidFill>
                  <a:srgbClr val="C00000"/>
                </a:solidFill>
                <a:latin typeface="Microsoft Sans Serif"/>
                <a:cs typeface="Microsoft Sans Serif"/>
              </a:rPr>
              <a:t>Профессиональный</a:t>
            </a:r>
            <a:r>
              <a:rPr sz="8267" b="1" spc="338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71" dirty="0">
                <a:solidFill>
                  <a:srgbClr val="C00000"/>
                </a:solidFill>
                <a:latin typeface="Microsoft Sans Serif"/>
                <a:cs typeface="Microsoft Sans Serif"/>
              </a:rPr>
              <a:t>потенциал,</a:t>
            </a:r>
            <a:r>
              <a:rPr sz="8267" b="1" spc="338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42" dirty="0">
                <a:solidFill>
                  <a:srgbClr val="C00000"/>
                </a:solidFill>
                <a:latin typeface="Microsoft Sans Serif"/>
                <a:cs typeface="Microsoft Sans Serif"/>
              </a:rPr>
              <a:t>навыки </a:t>
            </a:r>
            <a:r>
              <a:rPr sz="8267" b="1" spc="596" dirty="0">
                <a:solidFill>
                  <a:srgbClr val="C00000"/>
                </a:solidFill>
                <a:latin typeface="Microsoft Sans Serif"/>
                <a:cs typeface="Microsoft Sans Serif"/>
              </a:rPr>
              <a:t>и</a:t>
            </a:r>
            <a:r>
              <a:rPr sz="8267" b="1" spc="329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80" dirty="0">
                <a:solidFill>
                  <a:srgbClr val="C00000"/>
                </a:solidFill>
                <a:latin typeface="Microsoft Sans Serif"/>
                <a:cs typeface="Microsoft Sans Serif"/>
              </a:rPr>
              <a:t>компетенции,</a:t>
            </a:r>
            <a:r>
              <a:rPr sz="8267" b="1" spc="338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71" dirty="0">
                <a:solidFill>
                  <a:srgbClr val="C00000"/>
                </a:solidFill>
                <a:latin typeface="Microsoft Sans Serif"/>
                <a:cs typeface="Microsoft Sans Serif"/>
              </a:rPr>
              <a:t>мастерство</a:t>
            </a:r>
            <a:endParaRPr sz="8267" b="1" dirty="0">
              <a:solidFill>
                <a:srgbClr val="C00000"/>
              </a:solidFill>
              <a:latin typeface="Microsoft Sans Serif"/>
              <a:cs typeface="Microsoft Sans Serif"/>
            </a:endParaRPr>
          </a:p>
        </p:txBody>
      </p:sp>
      <p:sp>
        <p:nvSpPr>
          <p:cNvPr id="6" name="object 241">
            <a:extLst>
              <a:ext uri="{FF2B5EF4-FFF2-40B4-BE49-F238E27FC236}">
                <a16:creationId xmlns:a16="http://schemas.microsoft.com/office/drawing/2014/main" id="{6D1423F5-78D1-44FD-919F-61BED7CFC775}"/>
              </a:ext>
            </a:extLst>
          </p:cNvPr>
          <p:cNvSpPr txBox="1"/>
          <p:nvPr/>
        </p:nvSpPr>
        <p:spPr>
          <a:xfrm>
            <a:off x="6955717" y="14686881"/>
            <a:ext cx="23005854" cy="2566073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5166989" marR="9031" indent="-5145540" defTabSz="1625620">
              <a:lnSpc>
                <a:spcPct val="100499"/>
              </a:lnSpc>
              <a:spcBef>
                <a:spcPts val="169"/>
              </a:spcBef>
            </a:pPr>
            <a:r>
              <a:rPr sz="8267" b="1" spc="587" dirty="0">
                <a:solidFill>
                  <a:srgbClr val="C00000"/>
                </a:solidFill>
                <a:latin typeface="Microsoft Sans Serif"/>
                <a:cs typeface="Microsoft Sans Serif"/>
              </a:rPr>
              <a:t>Внутренние</a:t>
            </a:r>
            <a:r>
              <a:rPr sz="8267" b="1" spc="347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96" dirty="0">
                <a:solidFill>
                  <a:srgbClr val="C00000"/>
                </a:solidFill>
                <a:latin typeface="Microsoft Sans Serif"/>
                <a:cs typeface="Microsoft Sans Serif"/>
              </a:rPr>
              <a:t>ресурсы,</a:t>
            </a:r>
            <a:r>
              <a:rPr sz="8267" b="1" spc="347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36" dirty="0">
                <a:solidFill>
                  <a:srgbClr val="C00000"/>
                </a:solidFill>
                <a:latin typeface="Microsoft Sans Serif"/>
                <a:cs typeface="Microsoft Sans Serif"/>
              </a:rPr>
              <a:t>мотивация,</a:t>
            </a:r>
            <a:r>
              <a:rPr sz="8267" b="1" spc="356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436" dirty="0">
                <a:solidFill>
                  <a:srgbClr val="C00000"/>
                </a:solidFill>
                <a:latin typeface="Microsoft Sans Serif"/>
                <a:cs typeface="Microsoft Sans Serif"/>
              </a:rPr>
              <a:t>смыслы </a:t>
            </a:r>
            <a:r>
              <a:rPr sz="8267" b="1" spc="596" dirty="0">
                <a:solidFill>
                  <a:srgbClr val="C00000"/>
                </a:solidFill>
                <a:latin typeface="Microsoft Sans Serif"/>
                <a:cs typeface="Microsoft Sans Serif"/>
              </a:rPr>
              <a:t>и</a:t>
            </a:r>
            <a:r>
              <a:rPr sz="8267" b="1" spc="302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78" dirty="0">
                <a:solidFill>
                  <a:srgbClr val="C00000"/>
                </a:solidFill>
                <a:latin typeface="Microsoft Sans Serif"/>
                <a:cs typeface="Microsoft Sans Serif"/>
              </a:rPr>
              <a:t>жизненные</a:t>
            </a:r>
            <a:r>
              <a:rPr sz="8267" b="1" spc="311" dirty="0">
                <a:solidFill>
                  <a:srgbClr val="C00000"/>
                </a:solidFill>
                <a:latin typeface="Microsoft Sans Serif"/>
                <a:cs typeface="Microsoft Sans Serif"/>
              </a:rPr>
              <a:t> </a:t>
            </a:r>
            <a:r>
              <a:rPr sz="8267" b="1" spc="560" dirty="0">
                <a:solidFill>
                  <a:srgbClr val="C00000"/>
                </a:solidFill>
                <a:latin typeface="Microsoft Sans Serif"/>
                <a:cs typeface="Microsoft Sans Serif"/>
              </a:rPr>
              <a:t>ценности</a:t>
            </a:r>
            <a:endParaRPr sz="8267" b="1" dirty="0">
              <a:solidFill>
                <a:srgbClr val="C00000"/>
              </a:solidFill>
              <a:latin typeface="Microsoft Sans Serif"/>
              <a:cs typeface="Microsoft Sans Serif"/>
            </a:endParaRPr>
          </a:p>
        </p:txBody>
      </p:sp>
    </p:spTree>
    <p:extLst>
      <p:ext uri="{BB962C8B-B14F-4D97-AF65-F5344CB8AC3E}">
        <p14:creationId xmlns:p14="http://schemas.microsoft.com/office/powerpoint/2010/main" val="316162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DDE1D-E0F5-4D30-B690-744A90E0E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087" y="521514"/>
            <a:ext cx="19735800" cy="2949866"/>
          </a:xfrm>
        </p:spPr>
        <p:txBody>
          <a:bodyPr>
            <a:normAutofit/>
          </a:bodyPr>
          <a:lstStyle/>
          <a:p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нужно обращать внимание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6283D9-EE83-47B8-82D1-9545666D3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2" y="3471380"/>
            <a:ext cx="32482095" cy="14636273"/>
          </a:xfrm>
        </p:spPr>
        <p:txBody>
          <a:bodyPr>
            <a:normAutofit fontScale="62500" lnSpcReduction="20000"/>
          </a:bodyPr>
          <a:lstStyle/>
          <a:p>
            <a:pPr marL="0" lvl="0" indent="0" defTabSz="914400">
              <a:lnSpc>
                <a:spcPct val="100000"/>
              </a:lnSpc>
              <a:spcBef>
                <a:spcPts val="53"/>
              </a:spcBef>
              <a:buNone/>
            </a:pPr>
            <a:endParaRPr lang="ru-RU" sz="7022" dirty="0">
              <a:solidFill>
                <a:prstClr val="black"/>
              </a:solidFill>
              <a:latin typeface="Tahoma"/>
              <a:cs typeface="Tahoma"/>
            </a:endParaRPr>
          </a:p>
          <a:p>
            <a:pPr marL="1605298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возраст, который ваш ребёнок указал на странице</a:t>
            </a:r>
          </a:p>
          <a:p>
            <a:pPr marL="1605298" marR="9031" lvl="0" indent="0" defTabSz="91440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социальных сетях. Если завышен — например, ребёнку 14, а во «</a:t>
            </a:r>
            <a:r>
              <a:rPr lang="ru-RU" sz="10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указано 18, он в зоне риска;</a:t>
            </a:r>
          </a:p>
          <a:p>
            <a:pPr marL="0" lvl="0" indent="0" defTabSz="914400">
              <a:lnSpc>
                <a:spcPct val="100000"/>
              </a:lnSpc>
              <a:spcBef>
                <a:spcPts val="524"/>
              </a:spcBef>
              <a:buNone/>
            </a:pPr>
            <a:endParaRPr lang="ru-RU" sz="10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1283563" lvl="0" indent="0" defTabSz="91440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появление нового гаджета — телефона или планшета. Нередко злоумышленники делают такие подарки, чтобы завоевать доверие, а после обмениваются с их помощью интимным контентом;</a:t>
            </a:r>
          </a:p>
          <a:p>
            <a:pPr marL="0" lvl="0" indent="0" defTabSz="914400">
              <a:lnSpc>
                <a:spcPct val="100000"/>
              </a:lnSpc>
              <a:spcBef>
                <a:spcPts val="524"/>
              </a:spcBef>
              <a:buNone/>
            </a:pPr>
            <a:endParaRPr lang="ru-RU" sz="10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491489" lvl="0" indent="0" defTabSz="91440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новых друзей или подруг, которые намного старше по возрасту;</a:t>
            </a:r>
          </a:p>
          <a:p>
            <a:pPr marL="0" lvl="0" indent="0" defTabSz="914400">
              <a:lnSpc>
                <a:spcPct val="100000"/>
              </a:lnSpc>
              <a:spcBef>
                <a:spcPts val="524"/>
              </a:spcBef>
              <a:buNone/>
            </a:pPr>
            <a:endParaRPr lang="ru-RU" sz="10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339087" lvl="0" indent="0" defTabSz="91440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появление наличных денег без официального трудоустройства. Даже если ребёнок приносит деньги в семейный бюджет;</a:t>
            </a:r>
          </a:p>
          <a:p>
            <a:pPr marL="0" lvl="0" indent="0" defTabSz="914400">
              <a:lnSpc>
                <a:spcPct val="100000"/>
              </a:lnSpc>
              <a:spcBef>
                <a:spcPts val="578"/>
              </a:spcBef>
              <a:buNone/>
            </a:pPr>
            <a:endParaRPr lang="ru-RU" sz="10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lvl="0" indent="0" defTabSz="91440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разрешаете ребёнку гулять допоздна, помните —</a:t>
            </a:r>
          </a:p>
          <a:p>
            <a:pPr marL="1605298" marR="174980" lvl="0" indent="0" defTabSz="914400">
              <a:lnSpc>
                <a:spcPct val="100600"/>
              </a:lnSpc>
              <a:spcBef>
                <a:spcPts val="0"/>
              </a:spcBef>
              <a:buNone/>
            </a:pPr>
            <a:r>
              <a:rPr lang="ru-RU" sz="10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пятницу, субботу и воскресенье риски растут из-за роста числа нетрезвых людей на улице.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048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3CC477-B046-4864-AD9E-2FB905D41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23522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необходимо предпринять: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1BC1F-16D1-40BB-ACCC-67D1F245C4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687" y="4337050"/>
            <a:ext cx="32842200" cy="12755867"/>
          </a:xfrm>
        </p:spPr>
        <p:txBody>
          <a:bodyPr>
            <a:normAutofit/>
          </a:bodyPr>
          <a:lstStyle/>
          <a:p>
            <a:pPr marL="1341137" marR="899736" lvl="0">
              <a:lnSpc>
                <a:spcPct val="100600"/>
              </a:lnSpc>
              <a:spcBef>
                <a:spcPts val="4320"/>
              </a:spcBef>
            </a:pPr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усиливать взаимодействие с правоохранительными органами профильных ведомств;</a:t>
            </a:r>
          </a:p>
          <a:p>
            <a:pPr marL="1341137" marR="3605714" lvl="0">
              <a:lnSpc>
                <a:spcPct val="100600"/>
              </a:lnSpc>
              <a:spcBef>
                <a:spcPts val="4320"/>
              </a:spcBef>
            </a:pPr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информационные кампании по </a:t>
            </a:r>
            <a:r>
              <a:rPr lang="ru-RU" sz="6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дестигматизации</a:t>
            </a:r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темы сексуального шантажа и эксплуатации в отношении детей;</a:t>
            </a:r>
          </a:p>
          <a:p>
            <a:pPr marL="1341137" marR="9031" lvl="0">
              <a:lnSpc>
                <a:spcPct val="100600"/>
              </a:lnSpc>
              <a:spcBef>
                <a:spcPts val="4320"/>
              </a:spcBef>
            </a:pPr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открытое информирование о новых возникающих угрозах и разъяснения о последствиях, к которым могут привести действия манипуляторов;</a:t>
            </a:r>
          </a:p>
          <a:p>
            <a:pPr marL="1341137" marR="9031">
              <a:lnSpc>
                <a:spcPct val="100600"/>
              </a:lnSpc>
              <a:spcBef>
                <a:spcPts val="4320"/>
              </a:spcBef>
            </a:pPr>
            <a:r>
              <a:rPr lang="ru-RU"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распространенных способов для важно для разработки доказавших свою эффективность стратегий профилактики, таких как ограничение доступа к средствам самоубийства.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848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0F1CD-F63E-4B8B-A528-E97D32CD6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1287" y="831850"/>
            <a:ext cx="33604200" cy="3885863"/>
          </a:xfrm>
        </p:spPr>
        <p:txBody>
          <a:bodyPr>
            <a:noAutofit/>
          </a:bodyPr>
          <a:lstStyle/>
          <a:p>
            <a:pPr marL="2572770" marR="2559223" lvl="0" algn="ctr" defTabSz="1625620">
              <a:lnSpc>
                <a:spcPct val="100000"/>
              </a:lnSpc>
              <a:spcBef>
                <a:spcPts val="0"/>
              </a:spcBef>
            </a:pP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САМОУБИЙСТВ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МИФЫ И РАСПОЗНАНИЕ СУИЦИДАЛЬНОЙ УГРОЗЫ</a:t>
            </a:r>
            <a:br>
              <a:rPr lang="ru-RU" sz="7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bject 231">
            <a:extLst>
              <a:ext uri="{FF2B5EF4-FFF2-40B4-BE49-F238E27FC236}">
                <a16:creationId xmlns:a16="http://schemas.microsoft.com/office/drawing/2014/main" id="{A669B6B0-B224-4A05-8C58-9AFB69D8E11A}"/>
              </a:ext>
            </a:extLst>
          </p:cNvPr>
          <p:cNvSpPr txBox="1"/>
          <p:nvPr/>
        </p:nvSpPr>
        <p:spPr>
          <a:xfrm>
            <a:off x="1068387" y="3960751"/>
            <a:ext cx="34290000" cy="15311499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22578" marR="1415644" algn="ctr" defTabSz="1625620">
              <a:lnSpc>
                <a:spcPct val="101099"/>
              </a:lnSpc>
              <a:spcBef>
                <a:spcPts val="160"/>
              </a:spcBef>
            </a:pPr>
            <a:r>
              <a:rPr sz="6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СУИЦИДАЛЬНОЕ ПОВЕДЕНИЕ — ОДИН ИЗ САМЫХ ОПАСНЫХ И ВЕСЬМА РАСПРОСТРАНЕННЫХ КРИЗИСОВ ПСИХИЧЕСКОГО СОСТОЯНИЯ.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578" marR="1415644" algn="ctr" defTabSz="1625620">
              <a:lnSpc>
                <a:spcPct val="101099"/>
              </a:lnSpc>
              <a:spcBef>
                <a:spcPts val="160"/>
              </a:spcBef>
            </a:pPr>
            <a:endParaRPr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6597309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более 700 000 человек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кончают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амоубийством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605298" marR="2193459">
              <a:lnSpc>
                <a:spcPct val="80000"/>
              </a:lnSpc>
            </a:pPr>
            <a:endParaRPr lang="ru-RU"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каждое самоубийство приходится значительно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попыток</a:t>
            </a: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амоубийства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1605298" marR="2193459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общей массе населения наиболее серьезным фактором риска самоубийства является ранее совершенная попытка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endParaRPr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483587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являются четвертой по значимости ведущей причиной смертности в возрастной группе 15—29 лет.</a:t>
            </a:r>
          </a:p>
          <a:p>
            <a:pPr marL="1605298" marR="1913491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1605298" marR="1913491">
              <a:lnSpc>
                <a:spcPct val="80000"/>
              </a:lnSpc>
            </a:pP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числу наиболее распространенных методов самоубийства в мире относятся употребление пестицидов, </a:t>
            </a:r>
            <a:r>
              <a:rPr sz="6600" b="1" spc="89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повешение</a:t>
            </a:r>
            <a:r>
              <a:rPr lang="ru-RU"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суицид с применением огнестрельного оружия.</a:t>
            </a:r>
          </a:p>
        </p:txBody>
      </p:sp>
    </p:spTree>
    <p:extLst>
      <p:ext uri="{BB962C8B-B14F-4D97-AF65-F5344CB8AC3E}">
        <p14:creationId xmlns:p14="http://schemas.microsoft.com/office/powerpoint/2010/main" val="1966329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CF56B-C61F-447C-A6BD-B3C419BB0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18188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риска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388954-A67C-4337-8365-E940CE78EE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1" y="3532895"/>
            <a:ext cx="30826591" cy="12755867"/>
          </a:xfrm>
        </p:spPr>
        <p:txBody>
          <a:bodyPr>
            <a:normAutofit/>
          </a:bodyPr>
          <a:lstStyle/>
          <a:p>
            <a:pPr marL="22578" lvl="0" indent="0" defTabSz="1625620">
              <a:lnSpc>
                <a:spcPct val="120000"/>
              </a:lnSpc>
              <a:spcBef>
                <a:spcPts val="0"/>
              </a:spcBef>
              <a:buNone/>
              <a:tabLst>
                <a:tab pos="1605298" algn="l"/>
              </a:tabLst>
            </a:pPr>
            <a:r>
              <a:rPr lang="ru-RU" sz="9500" b="1" spc="38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6600" b="1" spc="46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люди с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психическими </a:t>
            </a:r>
            <a:r>
              <a:rPr lang="ru-RU" sz="6600" b="1" spc="40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</a:t>
            </a:r>
            <a:r>
              <a:rPr lang="ru-RU" sz="6600" b="1" spc="30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54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депрессией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расстройствами)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35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алкоголики и наркоманы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23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переживающие моменты </a:t>
            </a:r>
            <a:r>
              <a:rPr lang="ru-RU" sz="6600" b="1" spc="34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кризиса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36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утратившие </a:t>
            </a:r>
            <a:r>
              <a:rPr lang="ru-RU"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18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противостоять </a:t>
            </a: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стрессовым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37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жизненным</a:t>
            </a:r>
            <a:r>
              <a:rPr lang="ru-RU" sz="6600" b="1" spc="276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293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ситуациям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39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</a:t>
            </a: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31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находящиеся в состоянии </a:t>
            </a:r>
            <a:r>
              <a:rPr lang="ru-RU" sz="6600" b="1" spc="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разрыва</a:t>
            </a:r>
            <a:r>
              <a:rPr lang="ru-RU" sz="6600" b="1" spc="267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600" b="1" spc="48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</a:p>
          <a:p>
            <a:pPr marL="1165578" lvl="0" indent="-1143000" defTabSz="1625620">
              <a:lnSpc>
                <a:spcPct val="120000"/>
              </a:lnSpc>
              <a:spcBef>
                <a:spcPts val="0"/>
              </a:spcBef>
              <a:buFontTx/>
              <a:buChar char="-"/>
              <a:tabLst>
                <a:tab pos="1605298" algn="l"/>
              </a:tabLst>
            </a:pPr>
            <a:r>
              <a:rPr lang="ru-RU" sz="6600" b="1" spc="452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 больные</a:t>
            </a:r>
            <a:endParaRPr lang="ru-RU" sz="6600" b="1" spc="23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9031" lvl="0" indent="0" defTabSz="1625620">
              <a:lnSpc>
                <a:spcPct val="120000"/>
              </a:lnSpc>
              <a:spcBef>
                <a:spcPts val="0"/>
              </a:spcBef>
              <a:buNone/>
            </a:pPr>
            <a:endParaRPr lang="ru-RU" sz="9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62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3FA66D-470A-471F-BF64-85727DA04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2047491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Самоубийства можно предотвратить!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398F3-4BD0-4113-A13E-AABDA02FD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57192" y="5351786"/>
            <a:ext cx="31872495" cy="12755867"/>
          </a:xfrm>
        </p:spPr>
        <p:txBody>
          <a:bodyPr>
            <a:normAutofit fontScale="85000" lnSpcReduction="20000"/>
          </a:bodyPr>
          <a:lstStyle/>
          <a:p>
            <a:pPr marL="935157" marR="2193459" indent="0" defTabSz="914400">
              <a:lnSpc>
                <a:spcPct val="100000"/>
              </a:lnSpc>
              <a:buNone/>
            </a:pPr>
            <a:r>
              <a:rPr lang="ru-RU" sz="78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рамках концепции ВОЗ по профилактике самоубийств LIVE LIFE рекомендуются следующие эффективные и основанные на фактических данных меры:</a:t>
            </a:r>
          </a:p>
          <a:p>
            <a:pPr marL="1605298" marR="2193459" defTabSz="914400">
              <a:lnSpc>
                <a:spcPct val="100000"/>
              </a:lnSpc>
              <a:spcBef>
                <a:spcPts val="4151"/>
              </a:spcBef>
            </a:pPr>
            <a:r>
              <a:rPr lang="ru-RU" sz="78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ограничение доступа к средствам самоубийства (например, пестицидам, огнестрельному оружию, некоторым лекарствам);</a:t>
            </a:r>
          </a:p>
          <a:p>
            <a:pPr marL="1605298" marR="2193459" defTabSz="914400">
              <a:lnSpc>
                <a:spcPct val="100000"/>
              </a:lnSpc>
              <a:spcBef>
                <a:spcPts val="4151"/>
              </a:spcBef>
            </a:pPr>
            <a:r>
              <a:rPr lang="ru-RU" sz="78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со средствами массовой информации для обеспечения ответственного освещения самоубийств;</a:t>
            </a:r>
          </a:p>
          <a:p>
            <a:pPr marL="1605298" marR="2193459" defTabSz="914400">
              <a:lnSpc>
                <a:spcPct val="100000"/>
              </a:lnSpc>
              <a:spcBef>
                <a:spcPts val="4151"/>
              </a:spcBef>
            </a:pPr>
            <a:r>
              <a:rPr lang="ru-RU" sz="78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социальных и эмоциональных жизненных навыков у подростков;</a:t>
            </a:r>
          </a:p>
          <a:p>
            <a:pPr marL="1605298" marR="2193459" defTabSz="914400">
              <a:lnSpc>
                <a:spcPct val="100000"/>
              </a:lnSpc>
              <a:spcBef>
                <a:spcPts val="4151"/>
              </a:spcBef>
            </a:pPr>
            <a:r>
              <a:rPr lang="ru-RU" sz="78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раннее выявление, обследование, ведение и последующее сопровождение всех лиц, страдающих суицидальными формами поведения.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42345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0D6956-9064-407D-A592-823A861E5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192" y="1070359"/>
            <a:ext cx="30826591" cy="1209291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влияния</a:t>
            </a:r>
          </a:p>
        </p:txBody>
      </p:sp>
      <p:sp>
        <p:nvSpPr>
          <p:cNvPr id="4" name="object 236">
            <a:extLst>
              <a:ext uri="{FF2B5EF4-FFF2-40B4-BE49-F238E27FC236}">
                <a16:creationId xmlns:a16="http://schemas.microsoft.com/office/drawing/2014/main" id="{C39BF48E-01F0-4078-82CF-3FA98DC4F027}"/>
              </a:ext>
            </a:extLst>
          </p:cNvPr>
          <p:cNvSpPr txBox="1"/>
          <p:nvPr/>
        </p:nvSpPr>
        <p:spPr>
          <a:xfrm>
            <a:off x="1258887" y="3879850"/>
            <a:ext cx="33376135" cy="14027031"/>
          </a:xfrm>
          <a:prstGeom prst="rect">
            <a:avLst/>
          </a:prstGeom>
        </p:spPr>
        <p:txBody>
          <a:bodyPr vert="horz" wrap="square" lIns="0" tIns="21449" rIns="0" bIns="0" rtlCol="0">
            <a:spAutoFit/>
          </a:bodyPr>
          <a:lstStyle/>
          <a:p>
            <a:pPr marL="1605298" marR="2193459">
              <a:lnSpc>
                <a:spcPct val="80000"/>
              </a:lnSpc>
              <a:spcBef>
                <a:spcPts val="169"/>
              </a:spcBef>
            </a:pP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самоубийству приводит целый комплекс взаимодействующих биологических, генетических, психологических, социологических, культурных факторов в совокупности с факторами окружающей среды.</a:t>
            </a:r>
          </a:p>
          <a:p>
            <a:pPr marL="1605298" marR="2193459">
              <a:lnSpc>
                <a:spcPct val="80000"/>
              </a:lnSpc>
              <a:spcBef>
                <a:spcPts val="524"/>
              </a:spcBef>
            </a:pPr>
            <a:endParaRPr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Улучшения в области распознавания суицидального поведения в обществе, направления к специалистам</a:t>
            </a:r>
          </a:p>
          <a:p>
            <a:pPr marL="1605298" marR="2193459">
              <a:lnSpc>
                <a:spcPct val="80000"/>
              </a:lnSpc>
            </a:pP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повышение контроля проявлений такого поведения — важнейшие этапы предотвращения самоубийств.</a:t>
            </a:r>
          </a:p>
          <a:p>
            <a:pPr marL="1605298" marR="2193459">
              <a:lnSpc>
                <a:spcPct val="80000"/>
              </a:lnSpc>
              <a:spcBef>
                <a:spcPts val="524"/>
              </a:spcBef>
            </a:pPr>
            <a:endParaRPr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Критически важно для предотвращения – определить уязвимых и принадлежащих к группе риска людей; понять обстоятельства, которые влияют на их саморазрушающее поведение и эффективно структурировать вмешательства.</a:t>
            </a:r>
          </a:p>
          <a:p>
            <a:pPr marL="1605298" marR="2193459">
              <a:lnSpc>
                <a:spcPct val="80000"/>
              </a:lnSpc>
              <a:spcBef>
                <a:spcPts val="524"/>
              </a:spcBef>
            </a:pPr>
            <a:endParaRPr sz="6600" b="1" spc="89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05298" marR="2193459">
              <a:lnSpc>
                <a:spcPct val="80000"/>
              </a:lnSpc>
            </a:pPr>
            <a:r>
              <a:rPr sz="6600" b="1" spc="89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почему необходимы инициативы общественного воздействия, как для предотвращения, так и для контроля проявлений суицидального поведения.</a:t>
            </a:r>
          </a:p>
        </p:txBody>
      </p:sp>
    </p:spTree>
    <p:extLst>
      <p:ext uri="{BB962C8B-B14F-4D97-AF65-F5344CB8AC3E}">
        <p14:creationId xmlns:p14="http://schemas.microsoft.com/office/powerpoint/2010/main" val="3827437257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 2025_мероприятия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 2025_мероприятия</Template>
  <TotalTime>140</TotalTime>
  <Words>2535</Words>
  <Application>Microsoft Office PowerPoint</Application>
  <PresentationFormat>Произвольный</PresentationFormat>
  <Paragraphs>245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37</vt:i4>
      </vt:variant>
    </vt:vector>
  </HeadingPairs>
  <TitlesOfParts>
    <vt:vector size="46" baseType="lpstr">
      <vt:lpstr>Arial</vt:lpstr>
      <vt:lpstr>Calibri</vt:lpstr>
      <vt:lpstr>Calibri Light</vt:lpstr>
      <vt:lpstr>Microsoft Sans Serif</vt:lpstr>
      <vt:lpstr>Tahoma</vt:lpstr>
      <vt:lpstr>Times New Roman</vt:lpstr>
      <vt:lpstr>Trebuchet MS</vt:lpstr>
      <vt:lpstr>ШАБЛОН  2025_мероприятия</vt:lpstr>
      <vt:lpstr>Тема Office</vt:lpstr>
      <vt:lpstr>Презентация PowerPoint</vt:lpstr>
      <vt:lpstr>Новые вызовы в профилактике детских самоубийств</vt:lpstr>
      <vt:lpstr>ВНИМАНИЕ!</vt:lpstr>
      <vt:lpstr>На что нужно обращать внимание </vt:lpstr>
      <vt:lpstr>Что необходимо предпринять:</vt:lpstr>
      <vt:lpstr>ПРЕДОТВРАЩЕНИЕ САМОУБИЙСТВ МИФЫ И РАСПОЗНАНИЕ СУИЦИДАЛЬНОЙ УГРОЗЫ </vt:lpstr>
      <vt:lpstr>Группы риска</vt:lpstr>
      <vt:lpstr>Самоубийства можно предотвратить!</vt:lpstr>
      <vt:lpstr>Факторы влияния</vt:lpstr>
      <vt:lpstr>Группы смерти в социальных сетях </vt:lpstr>
      <vt:lpstr>Защитные факторы</vt:lpstr>
      <vt:lpstr>Среди общих факторов риска можно назвать следующие:</vt:lpstr>
      <vt:lpstr>Презентация PowerPoint</vt:lpstr>
      <vt:lpstr>Презентация PowerPoint</vt:lpstr>
      <vt:lpstr>Презентация PowerPoint</vt:lpstr>
      <vt:lpstr>  МИФ №2 Самоубийство — это всегда импульсивный акт и происходит без предупреждения. </vt:lpstr>
      <vt:lpstr>  МИФ №3 Склонные к суициду личности на самом деле хотят умереть или решили убить себя. </vt:lpstr>
      <vt:lpstr>МИФ №4 Когда человек проявляет признаки улучшения или выживает после попытки самоубийства, можно считать, что опасность миновала. </vt:lpstr>
      <vt:lpstr>Презентация PowerPoint</vt:lpstr>
      <vt:lpstr>  МИФ №6 Люди, совершившие попытку самоубийства или самоубийство, всегда будут страдать от психического расстройства. </vt:lpstr>
      <vt:lpstr>   МИФ №7 Если разговаривать с человеком, переживающим кризис о самоубийстве, то этим можно подать ему тем самым идею самоубийства. </vt:lpstr>
      <vt:lpstr>  МИФ №8 Самоубийство совершают только  «те, совсем другие люди», не такие, как мы. </vt:lpstr>
      <vt:lpstr>   МИФ №9 Если человек один раз пытался покончить собой, он (она) больше никогда не совершит следующую попытку. </vt:lpstr>
      <vt:lpstr>  МИФ №10 Дети не совершают самоубийств, так как они не понимают, что смерть — это конец, и когнитивно не способны совершить сам акт самоубийства. </vt:lpstr>
      <vt:lpstr>Оценка риска условий</vt:lpstr>
      <vt:lpstr>Презентация PowerPoint</vt:lpstr>
      <vt:lpstr>Оценка риска. Критерии</vt:lpstr>
      <vt:lpstr>Что сделать?  </vt:lpstr>
      <vt:lpstr>Как себя вести</vt:lpstr>
      <vt:lpstr>ОСНОВЫ ПЕРВИЧНОЙ ПРОФИЛАКТИКИ : РЕСУРСЫ, СМЫСЛЫ, ЦЕННОСТИ </vt:lpstr>
      <vt:lpstr>Презентация PowerPoint</vt:lpstr>
      <vt:lpstr>Презентация PowerPoint</vt:lpstr>
      <vt:lpstr>Взаимодействие субъектов профилактики</vt:lpstr>
      <vt:lpstr>Научно-методическое обеспечение вопросов профилактики девиаций и безопасности детства </vt:lpstr>
      <vt:lpstr>Презентация PowerPoint</vt:lpstr>
      <vt:lpstr>Презентация PowerPoint</vt:lpstr>
      <vt:lpstr>Ресурсы системы профилактики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Д_Шаблон Зайнуллин</dc:title>
  <cp:lastModifiedBy>Семья</cp:lastModifiedBy>
  <cp:revision>35</cp:revision>
  <dcterms:created xsi:type="dcterms:W3CDTF">2025-03-04T13:40:59Z</dcterms:created>
  <dcterms:modified xsi:type="dcterms:W3CDTF">2025-03-04T18:06:39Z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2024-07-31T00:00:00Z</vt:filetime>
  </property>
  <property fmtid="{D5CDD505-2E9C-101B-9397-08002B2CF9AE}" pid="3" name="Creator">
    <vt:lpwstr>Adobe Illustrator 24.0 (Windows)</vt:lpwstr>
  </property>
  <property fmtid="{D5CDD505-2E9C-101B-9397-08002B2CF9AE}" pid="4" name="LastSaved">
    <vt:filetime>2025-03-04T00:00:00Z</vt:filetime>
  </property>
  <property fmtid="{D5CDD505-2E9C-101B-9397-08002B2CF9AE}" pid="5" name="Producer">
    <vt:lpwstr>Adobe PDF library 15.00</vt:lpwstr>
  </property>
</Properties>
</file>