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01408" cy="485772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деятельность, 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фактор профилактики нарушения поведения детей и подростков с ОВЗ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Парикян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Владимировна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№26 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Краснодара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коррекционной работе</a:t>
            </a:r>
          </a:p>
          <a:p>
            <a:pPr algn="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8"/>
            <a:ext cx="1800200" cy="1460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4757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8541" y="2708920"/>
            <a:ext cx="4578493" cy="318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036763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60291" y="601537"/>
            <a:ext cx="60636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«Добрая школа – это хорошо,  умная школа – это великолепно, но ребенок должен быть еще и подготовлен к жизни».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22" y="4939034"/>
            <a:ext cx="28781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635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357927" cy="486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47" y="300454"/>
            <a:ext cx="1770897" cy="143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06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5401944"/>
            <a:ext cx="3604510" cy="1001048"/>
          </a:xfrm>
        </p:spPr>
        <p:txBody>
          <a:bodyPr/>
          <a:lstStyle/>
          <a:p>
            <a:r>
              <a:rPr lang="ru-RU" dirty="0" smtClean="0"/>
              <a:t>Тхэквондо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471" y="5640"/>
            <a:ext cx="4572638" cy="342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38" y="300089"/>
            <a:ext cx="2036763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38" y="2996952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4971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65104"/>
            <a:ext cx="6512511" cy="1150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1587"/>
            <a:ext cx="6912768" cy="472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872208" cy="151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9752" y="332656"/>
            <a:ext cx="65527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Победы наших спортсменов в крае, России, Европейских и мировых соревнованиях</a:t>
            </a:r>
          </a:p>
        </p:txBody>
      </p:sp>
    </p:spTree>
    <p:extLst>
      <p:ext uri="{BB962C8B-B14F-4D97-AF65-F5344CB8AC3E}">
        <p14:creationId xmlns:p14="http://schemas.microsoft.com/office/powerpoint/2010/main" val="474919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6717"/>
            <a:ext cx="8124101" cy="604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04664"/>
            <a:ext cx="1584176" cy="1284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531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44824"/>
            <a:ext cx="51125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Благотворительная организация "Добрый-Юг" в рамках программы экологического просвещения "Новая жизнь старым вещам" организовала в школе сбор старых джинсовых вещей. Эти вещи потом будут направлены в инклюзивные трудовые мастерские, где люди с ментальными нарушениями занимаются из сортировкой и переработкой - изготавливают сумки, подушки, косметички для одиноких пожилых людей.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волонтеры программы также проведут для ребят лекции и мастер-классы по 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апсайклингу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джинсовых вещей.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76672"/>
            <a:ext cx="2890664" cy="3854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61607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5999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0099" y="2200881"/>
            <a:ext cx="346341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трех лет в нашей школе проводится экологическая акция по сбору пластиковых бутылок. Каждый понедельник в определенное время классы сдают пластиковые бутылки, которые помещаются в специально отведенные контейнеры, а затем отправляются на переработку. По итогам первой четверти было собрано 2349 пластиковых бутылок.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8729"/>
            <a:ext cx="2643395" cy="1758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102"/>
            <a:ext cx="161607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529221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октября в школе прошел «Бумажный бум». Так названа акция по сбору макулатуры. Все классы приняли участие в этом важном мероприятии. Ребята хорошо знают о том, что сдав макулатуру, они спасают деревья.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 Всего было собрано 2 тонны 214 килограммов макулатуры, которая в тот же день была отправлена на переработку.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60" y="4401483"/>
            <a:ext cx="2881878" cy="191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4670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90718"/>
            <a:ext cx="6840760" cy="5130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520893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</TotalTime>
  <Words>207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Тхэквондо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 безопасности</dc:creator>
  <cp:lastModifiedBy>Елена</cp:lastModifiedBy>
  <cp:revision>4</cp:revision>
  <dcterms:created xsi:type="dcterms:W3CDTF">2021-11-25T08:09:06Z</dcterms:created>
  <dcterms:modified xsi:type="dcterms:W3CDTF">2021-11-25T10:35:00Z</dcterms:modified>
</cp:coreProperties>
</file>