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890" y="1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8D64-26A9-442F-A24E-3EF5D9FD9A0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4" y="4779080"/>
            <a:ext cx="5436234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B665-12D9-425D-8BAA-2422E5F20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1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09.01.2025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6273" y="5763532"/>
            <a:ext cx="27789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марта 2025 год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538" y="164029"/>
            <a:ext cx="1733462" cy="1760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6916" y="2742287"/>
            <a:ext cx="8009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конфликтов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медиативных техник </a:t>
            </a:r>
            <a:endParaRPr lang="ru-RU" sz="40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4497" y="213485"/>
            <a:ext cx="8164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  <a:r>
              <a:rPr kumimoji="0" lang="ru-RU" sz="16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</a:t>
            </a: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психолого-педагогическую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и медико-социальную </a:t>
            </a:r>
            <a:r>
              <a:rPr kumimoji="0" lang="ru-RU" sz="16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kumimoji="0" lang="en-US" sz="16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диагностики и консультирования» </a:t>
            </a:r>
            <a:r>
              <a:rPr kumimoji="0" lang="ru-RU" sz="16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346" y="91674"/>
            <a:ext cx="10937631" cy="6568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педагогам,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разрешающих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с помощью медиативных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прошла эффективно и не было угрозы нового конфликта в процессе договоренностей, важно в процессе беседы быть максимально непредвзятым и беспристрастным (не выражать своих чувств и эмоций, не высказывать своих соображений по поводу произошедшего), а также: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судить конфликтующих («Он виноват не меньше твоего» (осудили)),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примирять «Ну вы же друзья и столько лет сидите за одной партой!»),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делать заключений («Понятно, оба хороши!»),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давать оценок («Он не прав, но ты то умнее!»),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представлять сторонам проекты решения («С завтрашнего дня будете сидеть за разными партами, и кто старое помянет, тому глаз вон!»),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принимать никакого решения, которое затрагивало бы по существу разрешаемую проблему («Я поговорю с Марией Ивановной, но и вы оба ведите себя достойно»).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старайтесь разобраться в сути конфликта, а помогайте сторонам прийти к решению, которое удовлетворит все стороны. «Наша задача – не разбираться, кто первый начал, а договориться, как сделать так, чтобы больше не конфликтовать!»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придерживайтесь точки зрения ни одной из сторон участников конфликта, сохраняйте беспристрастность и независимость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но не придерживайтесь точки зрения ни одной из сторон-участников конфликта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сторонам, что уже после разговора проблема разрешится, Вы поможете договориться.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разрешения проблемы в процессе простого разговора с Вашим участием, перед разбирательствами у директора, в суде, в департаменте и т.д.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проблему «со стороны». </a:t>
            </a:r>
          </a:p>
        </p:txBody>
      </p:sp>
    </p:spTree>
    <p:extLst>
      <p:ext uri="{BB962C8B-B14F-4D97-AF65-F5344CB8AC3E}">
        <p14:creationId xmlns:p14="http://schemas.microsoft.com/office/powerpoint/2010/main" val="209170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2632" y="360458"/>
            <a:ext cx="452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Ситуция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с аудиторией.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469" y="1155378"/>
            <a:ext cx="110607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конфликта: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(группа детей из класса постоянно обижают ребёнка, прячут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выпускают из школы, обзываются, из этого у него двойки и т.д.)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родителей группы детей, которых обвиняют в агрессии (они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он сам провоцирует класс на такое к нему отношение, задирается,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обзывается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пишет в контакте «всякие гадости»)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Ссоры идут с первой четверти. Родители постоянно звонят друг другу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Никто друг друга «не слышит». Дети включены в конфликт.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соц. сетях. Поступают требования перевести ребенка в другу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мин. на организационные вопросы и обратная связь, 10 м. на медиацию)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делится на три подгруппы: родители (1); родители (2) и медиатор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Рассаживаются конфликтующие стороны напротив друг друга,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ними медиатор.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имеет право консультироваться с помощниками, в любой момент,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затруднение.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медиатором лежит лист с Этапами медиации.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медиация – игра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(Обратная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связь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медиатора (классного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куратора-медиатора)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понравилось участвовать в игре? Что вы чувствуете в данный момент?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 было самым сложным для вас?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свидетельствовало, по-вашему, что медиация сможет разрешить данный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477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0108" y="448380"/>
            <a:ext cx="7605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(фазы) урегулирования конфликта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77" y="2876711"/>
            <a:ext cx="9522069" cy="29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Предварительная беседа с каждой из сторон (пусть даже краткая 5-10 минут).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дать возможность выговорить негативные эмоции, «выпустить пар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indent="457200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спровоцировало конфликт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>
              <a:lnSpc>
                <a:spcPct val="114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Совместная беседа со сторонами конфликта.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Обсуждение (утверждение) договоренностей о том, кто какие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себя возьмет для того,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подобный конфликт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повторился и у сторон не осталось взаимных обид и претензий.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398" y="1491045"/>
            <a:ext cx="11292255" cy="133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процедуры медиации являются стороны и медиатор. Стороны. В роли сторон в процедуре медиации выступают лица, желающие урегулировать спор с помощью процедуры медиации.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профессиональный посредник, выступающий третьей стороной при разрешении спора и помогающий оппонентам достигнуть соглашения.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825" y="2691374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1262" y="274711"/>
            <a:ext cx="9539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особенности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260" y="1123311"/>
            <a:ext cx="11614639" cy="575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№1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(индивидуальная встреча с каждой стороной)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фазы: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сторонам выговориться «выпустить пар».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 возможность сформулировать претензии друг к другу, понять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осмыслить</a:t>
            </a: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причину конфликта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совместную встречу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медиатора (классного руководителя, педагога)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 не только учитель, но и человек, который может помочь договориться о разрешении спора в интересах обеих сторон, ВЫ не будете судить, разглашать информацию о споре, наказывать, навязывать способ решения спора, Ваша цель помочь договориться о том, как урегулировать конфликт в интересах обеих сторон)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действий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показать, что Вы не только учитель в привычной для учеников роли, но и человек, обладающий особыми умениями. Тот, кто может помочь быстро, без огласки решить проблему здесь и сейчас. Расположить к себе. Примерные варианты фраз: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помогу вам договориться, как разрешить спор (неприятную ситуацию) в интересах каждого из вас.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буду и не вправе осуждать вас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выяснять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первый начать, выносить решения, наказывать вас.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помочь вам договориться,…. Все, что мы друг другу скажем останется конфиденциальной информацией.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поговорим индивидуально, а потом встретимся втроем.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позволит решить проблему быстро, без огласки и решение устроит вас обоих.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143" y="1342208"/>
            <a:ext cx="2646756" cy="14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" y="1652597"/>
            <a:ext cx="112541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медиатора (классного руководителя, педагога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(причину встречи, цель встречи)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успокоить раздраженных и враждебно настроенных спорщиков. Дать понять, что Вы не судья, а помощник, что цель Ваша – не наказание и неприятные разбирательства «как было» и «кто первый начал», а помощь в поиске сторонами решения, которое устроит каждого, показать, чем эта беседа выгодна каждому и из спорщиков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фраз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встретились, потому что между тобой и Сашей вчера произошла драка (конфликт, ссора).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помочь вам договориться, как быть в будущем, чтобы подобное не повторилось и вы смогли бы дальше общаться без обид и претензий.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буду принимать решение за вас, навязывать свое мнение, я могу вам помочь договориться, как быть дальше, и если есть взаимные претензии, то как их разрешить без огласки, быстро.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008" y="305533"/>
            <a:ext cx="3304442" cy="22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185" y="1443841"/>
            <a:ext cx="8414238" cy="417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медиатора (классного руководителя, педагога)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выговориться и прояснить позицию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действий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выпустить пар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оставить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за пределами общей встречи, узнать и понять, как каждая сторона понимает ситуацию, в чем видит причину спора, как оценивает шансы на примирение, какие шаги готова предпринять для примирения и на каких условиях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фраз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Что случилось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слушание в процессе рассказа – А дальше? А потом?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к этому отнесся? Что тебя особенно разозлило, обидело, возмутило?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думаешь, он (она тоже) обижен(а)?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хочешь, чтобы неприятная ситуация скорее разрешилась?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думаешь, что можно сделать, чтобы подобное не повторилось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46" y="427892"/>
            <a:ext cx="4865077" cy="48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6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1" y="1634847"/>
            <a:ext cx="111398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медиатора (классного руководителя, педагога)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Задать дополнительные вопросы (если человек не прав, дать понять это,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задав вопросы)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порядок действий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дать сторонам понять истинную причину конфликта: - без присутствия второй стороны показать, что человек не прав и в этом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(иногда стороны только в разговоре с медиатором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это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помочь сторонам увидеть перспективы решения проблемы - медиатору понять истинное положение дел (если информации было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это позволит медиатору направлять разговор в русло решения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варианты фраз: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думаешь, это законно? Ты сказал, что сделал запись тайно, а 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делать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а это не спровоцирует новый конфликт?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Вам, умному человеку, это человеку, это зачем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договориться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придавать огласке неприятные подробности?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977" y="215622"/>
            <a:ext cx="4572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1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1" y="1164418"/>
            <a:ext cx="105683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медиатора (классного руководителя, педагога)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на встречу со второй стороной (показать преимущества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спора договорившись)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порядок действий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эффективного убеждения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встретиться со второй стороной. Показать  преимущества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предлагаемого Вами пути перед другими способами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выгодно оставить ситуацию как есть, не решенной.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 вопросы (3 «да»)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«…., именно поэтому…»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варианты фраз: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Я предлагаю Вам встретиться с…. и мы вместе решить , как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 спор не повторился в будущем и решение устроило вас обоих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 чем лично Вам выгодно оставить проблему как есть, не решенной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 хотите, чтобы конфликт разрешился быстро и без огласки? 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…., Вы хотите, чтобы….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Именно поэтому я предлагаю встретиться и я помогу договориться,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так, чтобы поэтому…» так, чтобы взаимных обид и претензий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15" y="65649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977" y="250512"/>
            <a:ext cx="9135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особенности проведения совместной встречи.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(открытый диалог обеих сторон при Вашем участии)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6862" y="1443265"/>
            <a:ext cx="111398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Представиться (ВЫ не только учитель, но и, человек, который может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договориться о разрешении спора в интересах обеих сторон, ВЫ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судить, разглашать информацию о споре, наказывать, навязывать способ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спора, Ваша цель помочь договориться о том, как урегулировать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интересах обеих сторон)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Сказать вступительное слово (цель встречи, ход встречи, правила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встрече)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Помочь проговорить претензии сторон друг к другу (дать возможность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очереди сказать друг другу, что их обижает, раздражает, вызывает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Из-за чего ты обижен на ….? Что Вас рассердило?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4.Помочь проговорить ожидания и готовность самому действовать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конфликта(дать возможность сторонам сказать, чего ожидают друг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для разрешения спора и на что готовы сами) Скажите, чего 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…. (Саши), и на что готовы сами, чтобы взаимных претензий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 и спор не повторился? Посоветуйте сторонам начать так: 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чтобы….(Саша) ……. (что именно он должен сделать), тогда 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сделаю то-то и то-то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сформулируют, чего именно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от друга и на что готовы сами, чтобы загладить вину и чтобы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повторялась.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Помочь сторонам сформировать договоренность (проговорить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стороной сомнения, договориться, как действовать в случае нарушения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договоренностей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сторон) Итак, вы пришли к соглашению о том,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(проговорить все, о чем стороны договорились)</a:t>
            </a:r>
          </a:p>
        </p:txBody>
      </p:sp>
    </p:spTree>
    <p:extLst>
      <p:ext uri="{BB962C8B-B14F-4D97-AF65-F5344CB8AC3E}">
        <p14:creationId xmlns:p14="http://schemas.microsoft.com/office/powerpoint/2010/main" val="30628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862" y="1381883"/>
            <a:ext cx="98561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№ 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(определение и утверждение договоренностей)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Записать или устно обозначить договоренности (если стороны считают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письменное, однако, устного также достаточно) Ваши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оформить письменно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Устно прояснить вопросы (эти шаги нужно предпринять вне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нуждаются спорщики в письменном оформлении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договоренностей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нет)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задайте сторонам вопросы: действительно ли будут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проблемы, если стороны выполнять свои обещания? насколько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соглашения в реальности? как именно поступит каждая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другой стороной своих обязательств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соглашению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Четко определить сроки выполнения. Мы договорились, что Данил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то-то к … числу), а Саша ….. к такому-то числу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Сформулировать конкретно, что, когда делает каждая сторона.  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Данил…. Саша ….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Определить срок контрольной встречи. (Возможно, некоторые пункты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 или узнать, что контрольные встречи больше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Когда мы сможем встретиться еще раз, чтобы убедиться, что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уже нет?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5392" y="3538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соглашения. Фаза 3.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33" y="285788"/>
            <a:ext cx="2922920" cy="21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12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957</TotalTime>
  <Words>2008</Words>
  <Application>Microsoft Office PowerPoint</Application>
  <DocSecurity>0</DocSecurity>
  <PresentationFormat>Широкоэкранный</PresentationFormat>
  <Paragraphs>123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Пользователь</cp:lastModifiedBy>
  <cp:revision>89</cp:revision>
  <cp:lastPrinted>2025-03-13T08:33:09Z</cp:lastPrinted>
  <dcterms:created xsi:type="dcterms:W3CDTF">2025-01-09T09:37:13Z</dcterms:created>
  <dcterms:modified xsi:type="dcterms:W3CDTF">2025-03-13T08:40:15Z</dcterms:modified>
</cp:coreProperties>
</file>