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3"/>
  </p:notesMasterIdLst>
  <p:sldIdLst>
    <p:sldId id="264" r:id="rId2"/>
    <p:sldId id="265" r:id="rId3"/>
    <p:sldId id="266" r:id="rId4"/>
    <p:sldId id="267" r:id="rId5"/>
    <p:sldId id="268" r:id="rId6"/>
    <p:sldId id="269" r:id="rId7"/>
    <p:sldId id="271" r:id="rId8"/>
    <p:sldId id="270" r:id="rId9"/>
    <p:sldId id="273" r:id="rId10"/>
    <p:sldId id="272" r:id="rId11"/>
    <p:sldId id="274" r:id="rId12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CCFF99"/>
    <a:srgbClr val="D21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598" autoAdjust="0"/>
  </p:normalViewPr>
  <p:slideViewPr>
    <p:cSldViewPr>
      <p:cViewPr varScale="1">
        <p:scale>
          <a:sx n="77" d="100"/>
          <a:sy n="77" d="100"/>
        </p:scale>
        <p:origin x="-1579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2605F-42EE-4F60-8221-C059E6F9D2C5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45FD6-056D-4D09-A4C6-5345AA94BF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977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694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40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326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91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5FD6-056D-4D09-A4C6-5345AA94BF77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46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A596-A72F-491C-A9EF-3FBB047A2B2A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A596-A72F-491C-A9EF-3FBB047A2B2A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A596-A72F-491C-A9EF-3FBB047A2B2A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A596-A72F-491C-A9EF-3FBB047A2B2A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A596-A72F-491C-A9EF-3FBB047A2B2A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A596-A72F-491C-A9EF-3FBB047A2B2A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A596-A72F-491C-A9EF-3FBB047A2B2A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A596-A72F-491C-A9EF-3FBB047A2B2A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A596-A72F-491C-A9EF-3FBB047A2B2A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A596-A72F-491C-A9EF-3FBB047A2B2A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A596-A72F-491C-A9EF-3FBB047A2B2A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70A596-A72F-491C-A9EF-3FBB047A2B2A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F07908A-114A-4F5E-8283-A700CED626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821375" y="1324083"/>
            <a:ext cx="776159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4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каникулы подростка: безопасно, интересно, с пользой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433874" y="4819619"/>
            <a:ext cx="767047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altLang="ru-RU" sz="1600" b="1" dirty="0" smtClean="0">
              <a:solidFill>
                <a:srgbClr val="26267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1600" b="1" dirty="0">
              <a:solidFill>
                <a:srgbClr val="262673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altLang="ru-RU" sz="2000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Кравчук Анастасия Геннадиевна,</a:t>
            </a:r>
          </a:p>
          <a:p>
            <a:pPr algn="r"/>
            <a:r>
              <a:rPr lang="ru-RU" altLang="ru-RU" sz="2000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педагог-психолог </a:t>
            </a:r>
          </a:p>
          <a:p>
            <a:pPr algn="r"/>
            <a:r>
              <a:rPr lang="ru-RU" altLang="ru-RU" sz="2000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ГБОУ школы-интерната №1 </a:t>
            </a:r>
          </a:p>
          <a:p>
            <a:pPr algn="r"/>
            <a:r>
              <a:rPr lang="ru-RU" altLang="ru-RU" sz="2000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ст. Елизаветинской</a:t>
            </a:r>
            <a:endParaRPr lang="ru-RU" altLang="ru-RU" sz="2000" b="1" dirty="0">
              <a:solidFill>
                <a:srgbClr val="26267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араллелограмм 25"/>
          <p:cNvSpPr/>
          <p:nvPr/>
        </p:nvSpPr>
        <p:spPr>
          <a:xfrm>
            <a:off x="8280837" y="3418914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араллелограмм 26"/>
          <p:cNvSpPr/>
          <p:nvPr/>
        </p:nvSpPr>
        <p:spPr>
          <a:xfrm>
            <a:off x="399383" y="1520791"/>
            <a:ext cx="513117" cy="360034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араллелограмм 27"/>
          <p:cNvSpPr/>
          <p:nvPr/>
        </p:nvSpPr>
        <p:spPr>
          <a:xfrm>
            <a:off x="7443866" y="3866598"/>
            <a:ext cx="748263" cy="427584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араллелограмм 29"/>
          <p:cNvSpPr/>
          <p:nvPr/>
        </p:nvSpPr>
        <p:spPr>
          <a:xfrm>
            <a:off x="959901" y="2138861"/>
            <a:ext cx="479496" cy="292387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араллелограмм 18"/>
          <p:cNvSpPr/>
          <p:nvPr/>
        </p:nvSpPr>
        <p:spPr>
          <a:xfrm>
            <a:off x="389240" y="2915120"/>
            <a:ext cx="479496" cy="292387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араллелограмм 22"/>
          <p:cNvSpPr/>
          <p:nvPr/>
        </p:nvSpPr>
        <p:spPr>
          <a:xfrm>
            <a:off x="508873" y="2233672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араллелограмм 31"/>
          <p:cNvSpPr/>
          <p:nvPr/>
        </p:nvSpPr>
        <p:spPr>
          <a:xfrm>
            <a:off x="7035056" y="4513138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араллелограмм 32"/>
          <p:cNvSpPr/>
          <p:nvPr/>
        </p:nvSpPr>
        <p:spPr>
          <a:xfrm>
            <a:off x="7785799" y="4811406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араллелограмм 33"/>
          <p:cNvSpPr/>
          <p:nvPr/>
        </p:nvSpPr>
        <p:spPr>
          <a:xfrm>
            <a:off x="450911" y="5600482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араллелограмм 34"/>
          <p:cNvSpPr/>
          <p:nvPr/>
        </p:nvSpPr>
        <p:spPr>
          <a:xfrm>
            <a:off x="495598" y="4811406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араллелограмм 35"/>
          <p:cNvSpPr/>
          <p:nvPr/>
        </p:nvSpPr>
        <p:spPr>
          <a:xfrm>
            <a:off x="7393418" y="922253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араллелограмм 36"/>
          <p:cNvSpPr/>
          <p:nvPr/>
        </p:nvSpPr>
        <p:spPr>
          <a:xfrm>
            <a:off x="8280837" y="526025"/>
            <a:ext cx="604269" cy="42698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араллелограмм 37"/>
          <p:cNvSpPr/>
          <p:nvPr/>
        </p:nvSpPr>
        <p:spPr>
          <a:xfrm>
            <a:off x="8096332" y="1259683"/>
            <a:ext cx="604269" cy="426986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араллелограмм 20"/>
          <p:cNvSpPr/>
          <p:nvPr/>
        </p:nvSpPr>
        <p:spPr>
          <a:xfrm>
            <a:off x="897515" y="5040689"/>
            <a:ext cx="604269" cy="426986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226" y="76110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534707" y="70000"/>
            <a:ext cx="7165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154" y="3987567"/>
            <a:ext cx="3300886" cy="21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5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25564"/>
            <a:ext cx="8136904" cy="1134261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игры для всей семьи</a:t>
            </a:r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3"/>
          </p:nvPr>
        </p:nvSpPr>
        <p:spPr>
          <a:xfrm>
            <a:off x="107504" y="1268760"/>
            <a:ext cx="8928992" cy="518457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Домашний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твистер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2778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59" y="1988840"/>
            <a:ext cx="3481995" cy="4248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083" t="14067" r="6250" b="7808"/>
          <a:stretch/>
        </p:blipFill>
        <p:spPr>
          <a:xfrm>
            <a:off x="4793786" y="1988840"/>
            <a:ext cx="373865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0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430" y="404664"/>
            <a:ext cx="7396716" cy="36004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самостоятельность не рождаются сами по себе, их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тренировать во время летних каникул!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581128"/>
            <a:ext cx="8581168" cy="12241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12500"/>
                <a:gd name="adj2" fmla="val -108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Благодарю за внимание!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608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498"/>
            <a:ext cx="8136904" cy="1134261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Подростковый возраст</a:t>
            </a:r>
            <a:r>
              <a:rPr lang="ru-RU" sz="28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3"/>
          </p:nvPr>
        </p:nvSpPr>
        <p:spPr>
          <a:xfrm>
            <a:off x="323528" y="1268760"/>
            <a:ext cx="8640960" cy="518457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которые возникают у подростка: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я?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буду жить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дальше?</a:t>
            </a:r>
          </a:p>
          <a:p>
            <a:pPr marL="4572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ВАЖНО: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мировоззрения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ценностей;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эмоциональной устойчивости;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оиск лидера для подражания.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42780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8432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5677" y="1772816"/>
            <a:ext cx="3325443" cy="44108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498"/>
            <a:ext cx="8136904" cy="1134261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sz="280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36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навыка планирования времени</a:t>
            </a: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3"/>
          </p:nvPr>
        </p:nvSpPr>
        <p:spPr>
          <a:xfrm>
            <a:off x="179512" y="1268760"/>
            <a:ext cx="8712968" cy="547260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marL="4572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Составление семейного договора:</a:t>
            </a:r>
          </a:p>
          <a:p>
            <a:pPr marL="45720" indent="0">
              <a:buNone/>
            </a:pP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Санкция ≠ Наказание </a:t>
            </a:r>
          </a:p>
          <a:p>
            <a:pPr marL="45720" indent="0">
              <a:buNone/>
            </a:pP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Бонусы (поощрения)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развивает в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ответственность, осознанность,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самоконтроль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позицию Взрослого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Эрику Берну).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242780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8686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25564"/>
            <a:ext cx="8136904" cy="1134261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4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расписания дня</a:t>
            </a:r>
            <a:endParaRPr lang="ru-RU" sz="4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3"/>
          </p:nvPr>
        </p:nvSpPr>
        <p:spPr>
          <a:xfrm>
            <a:off x="323528" y="1268760"/>
            <a:ext cx="8568952" cy="5184576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1" y="242778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95536" y="1556792"/>
            <a:ext cx="835292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по времени важных дел;</a:t>
            </a:r>
          </a:p>
          <a:p>
            <a:pPr marL="457200" indent="-45720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в расписание полезных привычек;</a:t>
            </a:r>
          </a:p>
          <a:p>
            <a:pPr marL="457200" indent="-45720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оформление;</a:t>
            </a:r>
          </a:p>
          <a:p>
            <a:pPr marL="457200" indent="-45720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списка в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 зрения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8004" y="3130487"/>
            <a:ext cx="4032448" cy="3575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112" b="17886"/>
          <a:stretch/>
        </p:blipFill>
        <p:spPr>
          <a:xfrm>
            <a:off x="285769" y="4247017"/>
            <a:ext cx="4031452" cy="233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25564"/>
            <a:ext cx="8280920" cy="1431228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Будьте примером для своего ребенка</a:t>
            </a: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3"/>
          </p:nvPr>
        </p:nvSpPr>
        <p:spPr>
          <a:xfrm>
            <a:off x="323528" y="1268760"/>
            <a:ext cx="8568952" cy="51845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Всё, что вы предлагаете ребёнку и что хотите, чтоб он выполнял, сначала пробуете сами! Чтоб можно было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объяснить,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это может ему пригодиться, используя свой пример!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42780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95536" y="1340768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656" y="3212976"/>
            <a:ext cx="4572832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26" y="3617734"/>
            <a:ext cx="3387874" cy="292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25564"/>
            <a:ext cx="8136904" cy="1134261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игры для всей семьи</a:t>
            </a:r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3"/>
          </p:nvPr>
        </p:nvSpPr>
        <p:spPr>
          <a:xfrm>
            <a:off x="107504" y="1268760"/>
            <a:ext cx="8928992" cy="5184576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карта желаний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2778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62" y="2276872"/>
            <a:ext cx="5006412" cy="27173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6401" t="1" r="12201" b="9644"/>
          <a:stretch/>
        </p:blipFill>
        <p:spPr>
          <a:xfrm>
            <a:off x="5003950" y="2852936"/>
            <a:ext cx="4062380" cy="32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2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25564"/>
            <a:ext cx="8136904" cy="1134261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игры для всей семьи</a:t>
            </a:r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3"/>
          </p:nvPr>
        </p:nvSpPr>
        <p:spPr>
          <a:xfrm>
            <a:off x="107504" y="1268760"/>
            <a:ext cx="8928992" cy="518457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 личности</a:t>
            </a:r>
          </a:p>
          <a:p>
            <a:pPr marL="45720" indent="0" algn="ctr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семейный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2778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3690" r="5726" b="18713"/>
          <a:stretch/>
        </p:blipFill>
        <p:spPr>
          <a:xfrm>
            <a:off x="2733500" y="2403023"/>
            <a:ext cx="3384375" cy="4176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980" y="1403883"/>
            <a:ext cx="3001516" cy="42371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78" y="2079137"/>
            <a:ext cx="255403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2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25564"/>
            <a:ext cx="8136904" cy="1134261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игры для всей семьи</a:t>
            </a:r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3"/>
          </p:nvPr>
        </p:nvSpPr>
        <p:spPr>
          <a:xfrm>
            <a:off x="107504" y="1268760"/>
            <a:ext cx="8928992" cy="518457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словесной креативности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2778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750" t="15281" r="5270" b="30960"/>
          <a:stretch/>
        </p:blipFill>
        <p:spPr>
          <a:xfrm>
            <a:off x="107504" y="1827605"/>
            <a:ext cx="7446827" cy="2448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752" t="22700" r="22437" b="51050"/>
          <a:stretch/>
        </p:blipFill>
        <p:spPr>
          <a:xfrm>
            <a:off x="1619672" y="4679608"/>
            <a:ext cx="684076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5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25564"/>
            <a:ext cx="8136904" cy="1134261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игры для всей семьи</a:t>
            </a:r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3"/>
          </p:nvPr>
        </p:nvSpPr>
        <p:spPr>
          <a:xfrm>
            <a:off x="107504" y="1268760"/>
            <a:ext cx="8928992" cy="518457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картины-коллажа из подручных предметов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2778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0" y="2345837"/>
            <a:ext cx="4433057" cy="29553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145" y="2452126"/>
            <a:ext cx="4552104" cy="332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3128</TotalTime>
  <Words>239</Words>
  <Application>Microsoft Office PowerPoint</Application>
  <PresentationFormat>Экран (4:3)</PresentationFormat>
  <Paragraphs>59</Paragraphs>
  <Slides>11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Презентация PowerPoint</vt:lpstr>
      <vt:lpstr>      Подростковый возраст    </vt:lpstr>
      <vt:lpstr>            Развитие навыка планирования времени</vt:lpstr>
      <vt:lpstr>  Составление расписания дня</vt:lpstr>
      <vt:lpstr>  Будьте примером для своего ребенка</vt:lpstr>
      <vt:lpstr>       Полезные игры для всей семьи</vt:lpstr>
      <vt:lpstr>       Полезные игры для всей семьи</vt:lpstr>
      <vt:lpstr>       Полезные игры для всей семьи</vt:lpstr>
      <vt:lpstr>       Полезные игры для всей семьи</vt:lpstr>
      <vt:lpstr>       Полезные игры для всей семьи</vt:lpstr>
      <vt:lpstr>Ответственность и самостоятельность не рождаются сами по себе, их можно тренировать во время летних каникул!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Анатольевна</dc:creator>
  <cp:lastModifiedBy>User Windows</cp:lastModifiedBy>
  <cp:revision>239</cp:revision>
  <cp:lastPrinted>2016-10-28T09:22:46Z</cp:lastPrinted>
  <dcterms:created xsi:type="dcterms:W3CDTF">2014-12-22T09:35:09Z</dcterms:created>
  <dcterms:modified xsi:type="dcterms:W3CDTF">2021-05-19T08:43:42Z</dcterms:modified>
</cp:coreProperties>
</file>